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handoutMasterIdLst>
    <p:handoutMasterId r:id="rId3"/>
  </p:handoutMasterIdLst>
  <p:sldIdLst>
    <p:sldId id="258" r:id="rId2"/>
  </p:sldIdLst>
  <p:sldSz cx="30175200" cy="42976800"/>
  <p:notesSz cx="9601200" cy="7315200"/>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1pPr>
    <a:lvl2pPr marL="373063" indent="84138"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2pPr>
    <a:lvl3pPr marL="746125" indent="168275"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3pPr>
    <a:lvl4pPr marL="1119188" indent="252413"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4pPr>
    <a:lvl5pPr marL="1492250" indent="336550"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5pPr>
    <a:lvl6pPr marL="2286000" algn="l" defTabSz="914400" rtl="0" eaLnBrk="1" latinLnBrk="0" hangingPunct="1">
      <a:defRPr sz="3600" kern="1200">
        <a:solidFill>
          <a:schemeClr val="tx1"/>
        </a:solidFill>
        <a:latin typeface="Arial" panose="020B0604020202020204" pitchFamily="34" charset="0"/>
        <a:ea typeface="ヒラギノ角ゴ Pro W3" pitchFamily="48" charset="-128"/>
        <a:cs typeface="+mn-cs"/>
      </a:defRPr>
    </a:lvl6pPr>
    <a:lvl7pPr marL="2743200" algn="l" defTabSz="914400" rtl="0" eaLnBrk="1" latinLnBrk="0" hangingPunct="1">
      <a:defRPr sz="3600" kern="1200">
        <a:solidFill>
          <a:schemeClr val="tx1"/>
        </a:solidFill>
        <a:latin typeface="Arial" panose="020B0604020202020204" pitchFamily="34" charset="0"/>
        <a:ea typeface="ヒラギノ角ゴ Pro W3" pitchFamily="48" charset="-128"/>
        <a:cs typeface="+mn-cs"/>
      </a:defRPr>
    </a:lvl7pPr>
    <a:lvl8pPr marL="3200400" algn="l" defTabSz="914400" rtl="0" eaLnBrk="1" latinLnBrk="0" hangingPunct="1">
      <a:defRPr sz="3600" kern="1200">
        <a:solidFill>
          <a:schemeClr val="tx1"/>
        </a:solidFill>
        <a:latin typeface="Arial" panose="020B0604020202020204" pitchFamily="34" charset="0"/>
        <a:ea typeface="ヒラギノ角ゴ Pro W3" pitchFamily="48" charset="-128"/>
        <a:cs typeface="+mn-cs"/>
      </a:defRPr>
    </a:lvl8pPr>
    <a:lvl9pPr marL="3657600" algn="l" defTabSz="914400" rtl="0" eaLnBrk="1" latinLnBrk="0" hangingPunct="1">
      <a:defRPr sz="3600" kern="1200">
        <a:solidFill>
          <a:schemeClr val="tx1"/>
        </a:solidFill>
        <a:latin typeface="Arial" panose="020B0604020202020204" pitchFamily="34" charset="0"/>
        <a:ea typeface="ヒラギノ角ゴ Pro W3" pitchFamily="48" charset="-128"/>
        <a:cs typeface="+mn-cs"/>
      </a:defRPr>
    </a:lvl9pPr>
  </p:defaultTextStyle>
  <p:extLst>
    <p:ext uri="{EFAFB233-063F-42B5-8137-9DF3F51BA10A}">
      <p15:sldGuideLst xmlns:p15="http://schemas.microsoft.com/office/powerpoint/2012/main">
        <p15:guide id="1" orient="horz" pos="13536">
          <p15:clr>
            <a:srgbClr val="A4A3A4"/>
          </p15:clr>
        </p15:guide>
        <p15:guide id="2" pos="9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ECFA"/>
    <a:srgbClr val="336600"/>
    <a:srgbClr val="006600"/>
    <a:srgbClr val="E3001B"/>
    <a:srgbClr val="B1B100"/>
    <a:srgbClr val="014B96"/>
    <a:srgbClr val="3333FF"/>
    <a:srgbClr val="FF9900"/>
    <a:srgbClr val="FF33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69" autoAdjust="0"/>
    <p:restoredTop sz="99876" autoAdjust="0"/>
  </p:normalViewPr>
  <p:slideViewPr>
    <p:cSldViewPr>
      <p:cViewPr varScale="1">
        <p:scale>
          <a:sx n="23" d="100"/>
          <a:sy n="23" d="100"/>
        </p:scale>
        <p:origin x="3520" y="112"/>
      </p:cViewPr>
      <p:guideLst>
        <p:guide orient="horz" pos="13536"/>
        <p:guide pos="9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159250" cy="366713"/>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defTabSz="960438">
              <a:defRPr sz="1300">
                <a:latin typeface="Arial" charset="0"/>
              </a:defRPr>
            </a:lvl1pPr>
          </a:lstStyle>
          <a:p>
            <a:pPr>
              <a:defRPr/>
            </a:pPr>
            <a:endParaRPr lang="en-US" dirty="0"/>
          </a:p>
        </p:txBody>
      </p:sp>
      <p:sp>
        <p:nvSpPr>
          <p:cNvPr id="11267" name="Rectangle 3"/>
          <p:cNvSpPr>
            <a:spLocks noGrp="1" noChangeArrowheads="1"/>
          </p:cNvSpPr>
          <p:nvPr>
            <p:ph type="dt" sz="quarter" idx="1"/>
          </p:nvPr>
        </p:nvSpPr>
        <p:spPr bwMode="auto">
          <a:xfrm>
            <a:off x="5437188" y="0"/>
            <a:ext cx="4162425" cy="366713"/>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r" defTabSz="960438">
              <a:defRPr sz="1300">
                <a:latin typeface="Arial" charset="0"/>
              </a:defRPr>
            </a:lvl1pPr>
          </a:lstStyle>
          <a:p>
            <a:pPr>
              <a:defRPr/>
            </a:pPr>
            <a:endParaRPr lang="en-US" dirty="0"/>
          </a:p>
        </p:txBody>
      </p:sp>
      <p:sp>
        <p:nvSpPr>
          <p:cNvPr id="11268" name="Rectangle 4"/>
          <p:cNvSpPr>
            <a:spLocks noGrp="1" noChangeArrowheads="1"/>
          </p:cNvSpPr>
          <p:nvPr>
            <p:ph type="ftr" sz="quarter" idx="2"/>
          </p:nvPr>
        </p:nvSpPr>
        <p:spPr bwMode="auto">
          <a:xfrm>
            <a:off x="0" y="6948488"/>
            <a:ext cx="4159250" cy="365125"/>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defTabSz="960438">
              <a:defRPr sz="1300">
                <a:latin typeface="Arial" charset="0"/>
              </a:defRPr>
            </a:lvl1pPr>
          </a:lstStyle>
          <a:p>
            <a:pPr>
              <a:defRPr/>
            </a:pPr>
            <a:endParaRPr lang="en-US" dirty="0"/>
          </a:p>
        </p:txBody>
      </p:sp>
      <p:sp>
        <p:nvSpPr>
          <p:cNvPr id="11269" name="Rectangle 5"/>
          <p:cNvSpPr>
            <a:spLocks noGrp="1" noChangeArrowheads="1"/>
          </p:cNvSpPr>
          <p:nvPr>
            <p:ph type="sldNum" sz="quarter" idx="3"/>
          </p:nvPr>
        </p:nvSpPr>
        <p:spPr bwMode="auto">
          <a:xfrm>
            <a:off x="5437188" y="6948488"/>
            <a:ext cx="4162425" cy="365125"/>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r" defTabSz="960438">
              <a:defRPr sz="1300"/>
            </a:lvl1pPr>
          </a:lstStyle>
          <a:p>
            <a:fld id="{2E330169-2800-4EC7-AD08-176B55569A47}" type="slidenum">
              <a:rPr lang="en-US"/>
              <a:pPr/>
              <a:t>‹#›</a:t>
            </a:fld>
            <a:endParaRPr lang="en-US" dirty="0"/>
          </a:p>
        </p:txBody>
      </p:sp>
    </p:spTree>
    <p:extLst>
      <p:ext uri="{BB962C8B-B14F-4D97-AF65-F5344CB8AC3E}">
        <p14:creationId xmlns:p14="http://schemas.microsoft.com/office/powerpoint/2010/main" val="16306683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2954" y="13350310"/>
            <a:ext cx="25649294" cy="9212867"/>
          </a:xfrm>
        </p:spPr>
        <p:txBody>
          <a:bodyPr/>
          <a:lstStyle/>
          <a:p>
            <a:r>
              <a:rPr lang="en-US"/>
              <a:t>Click to edit Master title style</a:t>
            </a:r>
          </a:p>
        </p:txBody>
      </p:sp>
      <p:sp>
        <p:nvSpPr>
          <p:cNvPr id="3" name="Subtitle 2"/>
          <p:cNvSpPr>
            <a:spLocks noGrp="1"/>
          </p:cNvSpPr>
          <p:nvPr>
            <p:ph type="subTitle" idx="1"/>
          </p:nvPr>
        </p:nvSpPr>
        <p:spPr>
          <a:xfrm>
            <a:off x="4525906" y="24353877"/>
            <a:ext cx="21123388" cy="10982249"/>
          </a:xfrm>
        </p:spPr>
        <p:txBody>
          <a:bodyPr/>
          <a:lstStyle>
            <a:lvl1pPr marL="0" indent="0" algn="ctr">
              <a:buNone/>
              <a:defRPr/>
            </a:lvl1pPr>
            <a:lvl2pPr marL="373212" indent="0" algn="ctr">
              <a:buNone/>
              <a:defRPr/>
            </a:lvl2pPr>
            <a:lvl3pPr marL="746425" indent="0" algn="ctr">
              <a:buNone/>
              <a:defRPr/>
            </a:lvl3pPr>
            <a:lvl4pPr marL="1119637" indent="0" algn="ctr">
              <a:buNone/>
              <a:defRPr/>
            </a:lvl4pPr>
            <a:lvl5pPr marL="1492849" indent="0" algn="ctr">
              <a:buNone/>
              <a:defRPr/>
            </a:lvl5pPr>
            <a:lvl6pPr marL="1866062" indent="0" algn="ctr">
              <a:buNone/>
              <a:defRPr/>
            </a:lvl6pPr>
            <a:lvl7pPr marL="2239274" indent="0" algn="ctr">
              <a:buNone/>
              <a:defRPr/>
            </a:lvl7pPr>
            <a:lvl8pPr marL="2612487" indent="0" algn="ctr">
              <a:buNone/>
              <a:defRPr/>
            </a:lvl8pPr>
            <a:lvl9pPr marL="29856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9AF6FA8-39CE-4366-B52C-9CB8B54B91C0}" type="slidenum">
              <a:rPr lang="en-US"/>
              <a:pPr/>
              <a:t>‹#›</a:t>
            </a:fld>
            <a:endParaRPr lang="en-US" dirty="0"/>
          </a:p>
        </p:txBody>
      </p:sp>
    </p:spTree>
    <p:extLst>
      <p:ext uri="{BB962C8B-B14F-4D97-AF65-F5344CB8AC3E}">
        <p14:creationId xmlns:p14="http://schemas.microsoft.com/office/powerpoint/2010/main" val="258829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234DABA2-4E4C-4127-9462-84AF8477AEDF}" type="slidenum">
              <a:rPr lang="en-US"/>
              <a:pPr/>
              <a:t>‹#›</a:t>
            </a:fld>
            <a:endParaRPr lang="en-US" dirty="0"/>
          </a:p>
        </p:txBody>
      </p:sp>
    </p:spTree>
    <p:extLst>
      <p:ext uri="{BB962C8B-B14F-4D97-AF65-F5344CB8AC3E}">
        <p14:creationId xmlns:p14="http://schemas.microsoft.com/office/powerpoint/2010/main" val="8858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01327" y="3817673"/>
            <a:ext cx="6412792" cy="343839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1082" y="3817673"/>
            <a:ext cx="19150437" cy="343839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ED275C1E-2EC1-4636-94E1-E52E3ECBD8F7}" type="slidenum">
              <a:rPr lang="en-US"/>
              <a:pPr/>
              <a:t>‹#›</a:t>
            </a:fld>
            <a:endParaRPr lang="en-US" dirty="0"/>
          </a:p>
        </p:txBody>
      </p:sp>
    </p:spTree>
    <p:extLst>
      <p:ext uri="{BB962C8B-B14F-4D97-AF65-F5344CB8AC3E}">
        <p14:creationId xmlns:p14="http://schemas.microsoft.com/office/powerpoint/2010/main" val="232933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6E060E8-2E85-4B4A-8EBE-8BD363018256}" type="slidenum">
              <a:rPr lang="en-US"/>
              <a:pPr/>
              <a:t>‹#›</a:t>
            </a:fld>
            <a:endParaRPr lang="en-US" dirty="0"/>
          </a:p>
        </p:txBody>
      </p:sp>
    </p:spTree>
    <p:extLst>
      <p:ext uri="{BB962C8B-B14F-4D97-AF65-F5344CB8AC3E}">
        <p14:creationId xmlns:p14="http://schemas.microsoft.com/office/powerpoint/2010/main" val="301407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2" y="27617284"/>
            <a:ext cx="25649294" cy="8534249"/>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383632" y="18216110"/>
            <a:ext cx="25649294" cy="9401175"/>
          </a:xfrm>
        </p:spPr>
        <p:txBody>
          <a:bodyPr anchor="b"/>
          <a:lstStyle>
            <a:lvl1pPr marL="0" indent="0">
              <a:buNone/>
              <a:defRPr sz="1600"/>
            </a:lvl1pPr>
            <a:lvl2pPr marL="373212" indent="0">
              <a:buNone/>
              <a:defRPr sz="1500"/>
            </a:lvl2pPr>
            <a:lvl3pPr marL="746425" indent="0">
              <a:buNone/>
              <a:defRPr sz="1300"/>
            </a:lvl3pPr>
            <a:lvl4pPr marL="1119637" indent="0">
              <a:buNone/>
              <a:defRPr sz="1100"/>
            </a:lvl4pPr>
            <a:lvl5pPr marL="1492849" indent="0">
              <a:buNone/>
              <a:defRPr sz="1100"/>
            </a:lvl5pPr>
            <a:lvl6pPr marL="1866062" indent="0">
              <a:buNone/>
              <a:defRPr sz="1100"/>
            </a:lvl6pPr>
            <a:lvl7pPr marL="2239274" indent="0">
              <a:buNone/>
              <a:defRPr sz="1100"/>
            </a:lvl7pPr>
            <a:lvl8pPr marL="2612487" indent="0">
              <a:buNone/>
              <a:defRPr sz="1100"/>
            </a:lvl8pPr>
            <a:lvl9pPr marL="2985699"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F20B89F-A29C-419B-A41A-6901FCE5CE90}" type="slidenum">
              <a:rPr lang="en-US"/>
              <a:pPr/>
              <a:t>‹#›</a:t>
            </a:fld>
            <a:endParaRPr lang="en-US" dirty="0"/>
          </a:p>
        </p:txBody>
      </p:sp>
    </p:spTree>
    <p:extLst>
      <p:ext uri="{BB962C8B-B14F-4D97-AF65-F5344CB8AC3E}">
        <p14:creationId xmlns:p14="http://schemas.microsoft.com/office/powerpoint/2010/main" val="387264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1082" y="12412325"/>
            <a:ext cx="12781614" cy="2578927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32504" y="12412325"/>
            <a:ext cx="12781615" cy="2578927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2D4D006-EB94-4EE3-A9AF-090E962F5DF8}" type="slidenum">
              <a:rPr lang="en-US"/>
              <a:pPr/>
              <a:t>‹#›</a:t>
            </a:fld>
            <a:endParaRPr lang="en-US" dirty="0"/>
          </a:p>
        </p:txBody>
      </p:sp>
    </p:spTree>
    <p:extLst>
      <p:ext uri="{BB962C8B-B14F-4D97-AF65-F5344CB8AC3E}">
        <p14:creationId xmlns:p14="http://schemas.microsoft.com/office/powerpoint/2010/main" val="88640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948" y="1721418"/>
            <a:ext cx="27157306" cy="7162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8948" y="9619684"/>
            <a:ext cx="13332619" cy="4009533"/>
          </a:xfrm>
        </p:spPr>
        <p:txBody>
          <a:bodyPr anchor="b"/>
          <a:lstStyle>
            <a:lvl1pPr marL="0" indent="0">
              <a:buNone/>
              <a:defRPr sz="2000" b="1"/>
            </a:lvl1pPr>
            <a:lvl2pPr marL="373212" indent="0">
              <a:buNone/>
              <a:defRPr sz="1600" b="1"/>
            </a:lvl2pPr>
            <a:lvl3pPr marL="746425" indent="0">
              <a:buNone/>
              <a:defRPr sz="1500" b="1"/>
            </a:lvl3pPr>
            <a:lvl4pPr marL="1119637" indent="0">
              <a:buNone/>
              <a:defRPr sz="1300" b="1"/>
            </a:lvl4pPr>
            <a:lvl5pPr marL="1492849" indent="0">
              <a:buNone/>
              <a:defRPr sz="1300" b="1"/>
            </a:lvl5pPr>
            <a:lvl6pPr marL="1866062" indent="0">
              <a:buNone/>
              <a:defRPr sz="1300" b="1"/>
            </a:lvl6pPr>
            <a:lvl7pPr marL="2239274" indent="0">
              <a:buNone/>
              <a:defRPr sz="1300" b="1"/>
            </a:lvl7pPr>
            <a:lvl8pPr marL="2612487" indent="0">
              <a:buNone/>
              <a:defRPr sz="1300" b="1"/>
            </a:lvl8pPr>
            <a:lvl9pPr marL="2985699" indent="0">
              <a:buNone/>
              <a:defRPr sz="1300" b="1"/>
            </a:lvl9pPr>
          </a:lstStyle>
          <a:p>
            <a:pPr lvl="0"/>
            <a:r>
              <a:rPr lang="en-US"/>
              <a:t>Click to edit Master text styles</a:t>
            </a:r>
          </a:p>
        </p:txBody>
      </p:sp>
      <p:sp>
        <p:nvSpPr>
          <p:cNvPr id="4" name="Content Placeholder 3"/>
          <p:cNvSpPr>
            <a:spLocks noGrp="1"/>
          </p:cNvSpPr>
          <p:nvPr>
            <p:ph sz="half" idx="2"/>
          </p:nvPr>
        </p:nvSpPr>
        <p:spPr>
          <a:xfrm>
            <a:off x="1508948" y="13629217"/>
            <a:ext cx="13332619" cy="24760691"/>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8956" y="9619684"/>
            <a:ext cx="13337297" cy="4009533"/>
          </a:xfrm>
        </p:spPr>
        <p:txBody>
          <a:bodyPr anchor="b"/>
          <a:lstStyle>
            <a:lvl1pPr marL="0" indent="0">
              <a:buNone/>
              <a:defRPr sz="2000" b="1"/>
            </a:lvl1pPr>
            <a:lvl2pPr marL="373212" indent="0">
              <a:buNone/>
              <a:defRPr sz="1600" b="1"/>
            </a:lvl2pPr>
            <a:lvl3pPr marL="746425" indent="0">
              <a:buNone/>
              <a:defRPr sz="1500" b="1"/>
            </a:lvl3pPr>
            <a:lvl4pPr marL="1119637" indent="0">
              <a:buNone/>
              <a:defRPr sz="1300" b="1"/>
            </a:lvl4pPr>
            <a:lvl5pPr marL="1492849" indent="0">
              <a:buNone/>
              <a:defRPr sz="1300" b="1"/>
            </a:lvl5pPr>
            <a:lvl6pPr marL="1866062" indent="0">
              <a:buNone/>
              <a:defRPr sz="1300" b="1"/>
            </a:lvl6pPr>
            <a:lvl7pPr marL="2239274" indent="0">
              <a:buNone/>
              <a:defRPr sz="1300" b="1"/>
            </a:lvl7pPr>
            <a:lvl8pPr marL="2612487" indent="0">
              <a:buNone/>
              <a:defRPr sz="1300" b="1"/>
            </a:lvl8pPr>
            <a:lvl9pPr marL="2985699"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5328956" y="13629217"/>
            <a:ext cx="13337297" cy="24760691"/>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77F66AA6-44C6-412D-8150-D1E3A280B3DE}" type="slidenum">
              <a:rPr lang="en-US"/>
              <a:pPr/>
              <a:t>‹#›</a:t>
            </a:fld>
            <a:endParaRPr lang="en-US" dirty="0"/>
          </a:p>
        </p:txBody>
      </p:sp>
    </p:spTree>
    <p:extLst>
      <p:ext uri="{BB962C8B-B14F-4D97-AF65-F5344CB8AC3E}">
        <p14:creationId xmlns:p14="http://schemas.microsoft.com/office/powerpoint/2010/main" val="51749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D71B02A3-DAAC-4EA3-BAE1-C1BBFE3DEB7B}" type="slidenum">
              <a:rPr lang="en-US"/>
              <a:pPr/>
              <a:t>‹#›</a:t>
            </a:fld>
            <a:endParaRPr lang="en-US" dirty="0"/>
          </a:p>
        </p:txBody>
      </p:sp>
    </p:spTree>
    <p:extLst>
      <p:ext uri="{BB962C8B-B14F-4D97-AF65-F5344CB8AC3E}">
        <p14:creationId xmlns:p14="http://schemas.microsoft.com/office/powerpoint/2010/main" val="420693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63E47A94-7C53-4799-BC22-5789F876931B}" type="slidenum">
              <a:rPr lang="en-US"/>
              <a:pPr/>
              <a:t>‹#›</a:t>
            </a:fld>
            <a:endParaRPr lang="en-US" dirty="0"/>
          </a:p>
        </p:txBody>
      </p:sp>
    </p:spTree>
    <p:extLst>
      <p:ext uri="{BB962C8B-B14F-4D97-AF65-F5344CB8AC3E}">
        <p14:creationId xmlns:p14="http://schemas.microsoft.com/office/powerpoint/2010/main" val="26871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948" y="1710759"/>
            <a:ext cx="9927431" cy="7281824"/>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11797479" y="1710759"/>
            <a:ext cx="16868775" cy="36679149"/>
          </a:xfrm>
        </p:spPr>
        <p:txBody>
          <a:bodyPr/>
          <a:lstStyle>
            <a:lvl1pPr>
              <a:defRPr sz="26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8948" y="8992583"/>
            <a:ext cx="9927431" cy="29397325"/>
          </a:xfrm>
        </p:spPr>
        <p:txBody>
          <a:bodyPr/>
          <a:lstStyle>
            <a:lvl1pPr marL="0" indent="0">
              <a:buNone/>
              <a:defRPr sz="1100"/>
            </a:lvl1pPr>
            <a:lvl2pPr marL="373212" indent="0">
              <a:buNone/>
              <a:defRPr sz="1000"/>
            </a:lvl2pPr>
            <a:lvl3pPr marL="746425" indent="0">
              <a:buNone/>
              <a:defRPr sz="800"/>
            </a:lvl3pPr>
            <a:lvl4pPr marL="1119637" indent="0">
              <a:buNone/>
              <a:defRPr sz="700"/>
            </a:lvl4pPr>
            <a:lvl5pPr marL="1492849" indent="0">
              <a:buNone/>
              <a:defRPr sz="700"/>
            </a:lvl5pPr>
            <a:lvl6pPr marL="1866062" indent="0">
              <a:buNone/>
              <a:defRPr sz="700"/>
            </a:lvl6pPr>
            <a:lvl7pPr marL="2239274" indent="0">
              <a:buNone/>
              <a:defRPr sz="700"/>
            </a:lvl7pPr>
            <a:lvl8pPr marL="2612487" indent="0">
              <a:buNone/>
              <a:defRPr sz="700"/>
            </a:lvl8pPr>
            <a:lvl9pPr marL="2985699"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62AD8987-9278-43AA-982D-609D1E25AE8D}" type="slidenum">
              <a:rPr lang="en-US"/>
              <a:pPr/>
              <a:t>‹#›</a:t>
            </a:fld>
            <a:endParaRPr lang="en-US" dirty="0"/>
          </a:p>
        </p:txBody>
      </p:sp>
    </p:spTree>
    <p:extLst>
      <p:ext uri="{BB962C8B-B14F-4D97-AF65-F5344CB8AC3E}">
        <p14:creationId xmlns:p14="http://schemas.microsoft.com/office/powerpoint/2010/main" val="60875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176" y="30083050"/>
            <a:ext cx="18105494" cy="3552976"/>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5914176" y="3840768"/>
            <a:ext cx="18105494" cy="25785725"/>
          </a:xfrm>
        </p:spPr>
        <p:txBody>
          <a:bodyPr/>
          <a:lstStyle>
            <a:lvl1pPr marL="0" indent="0">
              <a:buNone/>
              <a:defRPr sz="2600"/>
            </a:lvl1pPr>
            <a:lvl2pPr marL="373212" indent="0">
              <a:buNone/>
              <a:defRPr sz="2300"/>
            </a:lvl2pPr>
            <a:lvl3pPr marL="746425" indent="0">
              <a:buNone/>
              <a:defRPr sz="2000"/>
            </a:lvl3pPr>
            <a:lvl4pPr marL="1119637" indent="0">
              <a:buNone/>
              <a:defRPr sz="1600"/>
            </a:lvl4pPr>
            <a:lvl5pPr marL="1492849" indent="0">
              <a:buNone/>
              <a:defRPr sz="1600"/>
            </a:lvl5pPr>
            <a:lvl6pPr marL="1866062" indent="0">
              <a:buNone/>
              <a:defRPr sz="1600"/>
            </a:lvl6pPr>
            <a:lvl7pPr marL="2239274" indent="0">
              <a:buNone/>
              <a:defRPr sz="1600"/>
            </a:lvl7pPr>
            <a:lvl8pPr marL="2612487" indent="0">
              <a:buNone/>
              <a:defRPr sz="1600"/>
            </a:lvl8pPr>
            <a:lvl9pPr marL="2985699" indent="0">
              <a:buNone/>
              <a:defRPr sz="1600"/>
            </a:lvl9pPr>
          </a:lstStyle>
          <a:p>
            <a:pPr lvl="0"/>
            <a:endParaRPr lang="en-US" noProof="0" dirty="0"/>
          </a:p>
        </p:txBody>
      </p:sp>
      <p:sp>
        <p:nvSpPr>
          <p:cNvPr id="4" name="Text Placeholder 3"/>
          <p:cNvSpPr>
            <a:spLocks noGrp="1"/>
          </p:cNvSpPr>
          <p:nvPr>
            <p:ph type="body" sz="half" idx="2"/>
          </p:nvPr>
        </p:nvSpPr>
        <p:spPr>
          <a:xfrm>
            <a:off x="5914176" y="33636026"/>
            <a:ext cx="18105494" cy="5043450"/>
          </a:xfrm>
        </p:spPr>
        <p:txBody>
          <a:bodyPr/>
          <a:lstStyle>
            <a:lvl1pPr marL="0" indent="0">
              <a:buNone/>
              <a:defRPr sz="1100"/>
            </a:lvl1pPr>
            <a:lvl2pPr marL="373212" indent="0">
              <a:buNone/>
              <a:defRPr sz="1000"/>
            </a:lvl2pPr>
            <a:lvl3pPr marL="746425" indent="0">
              <a:buNone/>
              <a:defRPr sz="800"/>
            </a:lvl3pPr>
            <a:lvl4pPr marL="1119637" indent="0">
              <a:buNone/>
              <a:defRPr sz="700"/>
            </a:lvl4pPr>
            <a:lvl5pPr marL="1492849" indent="0">
              <a:buNone/>
              <a:defRPr sz="700"/>
            </a:lvl5pPr>
            <a:lvl6pPr marL="1866062" indent="0">
              <a:buNone/>
              <a:defRPr sz="700"/>
            </a:lvl6pPr>
            <a:lvl7pPr marL="2239274" indent="0">
              <a:buNone/>
              <a:defRPr sz="700"/>
            </a:lvl7pPr>
            <a:lvl8pPr marL="2612487" indent="0">
              <a:buNone/>
              <a:defRPr sz="700"/>
            </a:lvl8pPr>
            <a:lvl9pPr marL="2985699"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90F495BE-22DD-45DC-97E6-841DBCA53D09}" type="slidenum">
              <a:rPr lang="en-US"/>
              <a:pPr/>
              <a:t>‹#›</a:t>
            </a:fld>
            <a:endParaRPr lang="en-US" dirty="0"/>
          </a:p>
        </p:txBody>
      </p:sp>
    </p:spTree>
    <p:extLst>
      <p:ext uri="{BB962C8B-B14F-4D97-AF65-F5344CB8AC3E}">
        <p14:creationId xmlns:p14="http://schemas.microsoft.com/office/powerpoint/2010/main" val="28423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2188" y="3819525"/>
            <a:ext cx="25650825"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5102" tIns="187551" rIns="375102" bIns="18755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62188" y="12412663"/>
            <a:ext cx="25650825" cy="257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5102" tIns="187551" rIns="375102" bIns="1875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262188" y="39160450"/>
            <a:ext cx="6286500" cy="2860675"/>
          </a:xfrm>
          <a:prstGeom prst="rect">
            <a:avLst/>
          </a:prstGeom>
          <a:noFill/>
          <a:ln w="9525">
            <a:noFill/>
            <a:miter lim="800000"/>
            <a:headEnd/>
            <a:tailEnd/>
          </a:ln>
        </p:spPr>
        <p:txBody>
          <a:bodyPr vert="horz" wrap="square" lIns="375102" tIns="187551" rIns="375102" bIns="187551" numCol="1" anchor="t" anchorCtr="0" compatLnSpc="1">
            <a:prstTxWarp prst="textNoShape">
              <a:avLst/>
            </a:prstTxWarp>
          </a:bodyPr>
          <a:lstStyle>
            <a:lvl1pPr>
              <a:defRPr sz="58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10310813" y="39160450"/>
            <a:ext cx="9553575" cy="2860675"/>
          </a:xfrm>
          <a:prstGeom prst="rect">
            <a:avLst/>
          </a:prstGeom>
          <a:noFill/>
          <a:ln w="9525">
            <a:noFill/>
            <a:miter lim="800000"/>
            <a:headEnd/>
            <a:tailEnd/>
          </a:ln>
        </p:spPr>
        <p:txBody>
          <a:bodyPr vert="horz" wrap="square" lIns="375102" tIns="187551" rIns="375102" bIns="187551" numCol="1" anchor="t" anchorCtr="0" compatLnSpc="1">
            <a:prstTxWarp prst="textNoShape">
              <a:avLst/>
            </a:prstTxWarp>
          </a:bodyPr>
          <a:lstStyle>
            <a:lvl1pPr algn="ctr">
              <a:defRPr sz="58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21626513" y="39160450"/>
            <a:ext cx="6286500" cy="2860675"/>
          </a:xfrm>
          <a:prstGeom prst="rect">
            <a:avLst/>
          </a:prstGeom>
          <a:noFill/>
          <a:ln w="9525">
            <a:noFill/>
            <a:miter lim="800000"/>
            <a:headEnd/>
            <a:tailEnd/>
          </a:ln>
        </p:spPr>
        <p:txBody>
          <a:bodyPr vert="horz" wrap="square" lIns="375102" tIns="187551" rIns="375102" bIns="187551" numCol="1" anchor="t" anchorCtr="0" compatLnSpc="1">
            <a:prstTxWarp prst="textNoShape">
              <a:avLst/>
            </a:prstTxWarp>
          </a:bodyPr>
          <a:lstStyle>
            <a:lvl1pPr algn="r">
              <a:defRPr sz="5800"/>
            </a:lvl1pPr>
          </a:lstStyle>
          <a:p>
            <a:fld id="{B6795665-99DD-4952-9C93-08CD0AA841D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51263" rtl="0" eaLnBrk="0" fontAlgn="base" hangingPunct="0">
        <a:spcBef>
          <a:spcPct val="0"/>
        </a:spcBef>
        <a:spcAft>
          <a:spcPct val="0"/>
        </a:spcAft>
        <a:defRPr sz="18000">
          <a:solidFill>
            <a:schemeClr val="tx2"/>
          </a:solidFill>
          <a:latin typeface="+mj-lt"/>
          <a:ea typeface="+mj-ea"/>
          <a:cs typeface="+mj-cs"/>
        </a:defRPr>
      </a:lvl1pPr>
      <a:lvl2pPr algn="ctr" defTabSz="3751263" rtl="0" eaLnBrk="0" fontAlgn="base" hangingPunct="0">
        <a:spcBef>
          <a:spcPct val="0"/>
        </a:spcBef>
        <a:spcAft>
          <a:spcPct val="0"/>
        </a:spcAft>
        <a:defRPr sz="18000">
          <a:solidFill>
            <a:schemeClr val="tx2"/>
          </a:solidFill>
          <a:latin typeface="Arial" charset="0"/>
          <a:ea typeface="ヒラギノ角ゴ Pro W3" pitchFamily="48" charset="-128"/>
        </a:defRPr>
      </a:lvl2pPr>
      <a:lvl3pPr algn="ctr" defTabSz="3751263" rtl="0" eaLnBrk="0" fontAlgn="base" hangingPunct="0">
        <a:spcBef>
          <a:spcPct val="0"/>
        </a:spcBef>
        <a:spcAft>
          <a:spcPct val="0"/>
        </a:spcAft>
        <a:defRPr sz="18000">
          <a:solidFill>
            <a:schemeClr val="tx2"/>
          </a:solidFill>
          <a:latin typeface="Arial" charset="0"/>
          <a:ea typeface="ヒラギノ角ゴ Pro W3" pitchFamily="48" charset="-128"/>
        </a:defRPr>
      </a:lvl3pPr>
      <a:lvl4pPr algn="ctr" defTabSz="3751263" rtl="0" eaLnBrk="0" fontAlgn="base" hangingPunct="0">
        <a:spcBef>
          <a:spcPct val="0"/>
        </a:spcBef>
        <a:spcAft>
          <a:spcPct val="0"/>
        </a:spcAft>
        <a:defRPr sz="18000">
          <a:solidFill>
            <a:schemeClr val="tx2"/>
          </a:solidFill>
          <a:latin typeface="Arial" charset="0"/>
          <a:ea typeface="ヒラギノ角ゴ Pro W3" pitchFamily="48" charset="-128"/>
        </a:defRPr>
      </a:lvl4pPr>
      <a:lvl5pPr algn="ctr" defTabSz="3751263" rtl="0" eaLnBrk="0" fontAlgn="base" hangingPunct="0">
        <a:spcBef>
          <a:spcPct val="0"/>
        </a:spcBef>
        <a:spcAft>
          <a:spcPct val="0"/>
        </a:spcAft>
        <a:defRPr sz="18000">
          <a:solidFill>
            <a:schemeClr val="tx2"/>
          </a:solidFill>
          <a:latin typeface="Arial" charset="0"/>
          <a:ea typeface="ヒラギノ角ゴ Pro W3" pitchFamily="48" charset="-128"/>
        </a:defRPr>
      </a:lvl5pPr>
      <a:lvl6pPr marL="373212" algn="ctr" defTabSz="3751562" rtl="0" fontAlgn="base">
        <a:spcBef>
          <a:spcPct val="0"/>
        </a:spcBef>
        <a:spcAft>
          <a:spcPct val="0"/>
        </a:spcAft>
        <a:defRPr sz="18000">
          <a:solidFill>
            <a:schemeClr val="tx2"/>
          </a:solidFill>
          <a:latin typeface="Arial" charset="0"/>
          <a:ea typeface="ヒラギノ角ゴ Pro W3" pitchFamily="48" charset="-128"/>
        </a:defRPr>
      </a:lvl6pPr>
      <a:lvl7pPr marL="746425" algn="ctr" defTabSz="3751562" rtl="0" fontAlgn="base">
        <a:spcBef>
          <a:spcPct val="0"/>
        </a:spcBef>
        <a:spcAft>
          <a:spcPct val="0"/>
        </a:spcAft>
        <a:defRPr sz="18000">
          <a:solidFill>
            <a:schemeClr val="tx2"/>
          </a:solidFill>
          <a:latin typeface="Arial" charset="0"/>
          <a:ea typeface="ヒラギノ角ゴ Pro W3" pitchFamily="48" charset="-128"/>
        </a:defRPr>
      </a:lvl7pPr>
      <a:lvl8pPr marL="1119637" algn="ctr" defTabSz="3751562" rtl="0" fontAlgn="base">
        <a:spcBef>
          <a:spcPct val="0"/>
        </a:spcBef>
        <a:spcAft>
          <a:spcPct val="0"/>
        </a:spcAft>
        <a:defRPr sz="18000">
          <a:solidFill>
            <a:schemeClr val="tx2"/>
          </a:solidFill>
          <a:latin typeface="Arial" charset="0"/>
          <a:ea typeface="ヒラギノ角ゴ Pro W3" pitchFamily="48" charset="-128"/>
        </a:defRPr>
      </a:lvl8pPr>
      <a:lvl9pPr marL="1492849" algn="ctr" defTabSz="3751562" rtl="0" fontAlgn="base">
        <a:spcBef>
          <a:spcPct val="0"/>
        </a:spcBef>
        <a:spcAft>
          <a:spcPct val="0"/>
        </a:spcAft>
        <a:defRPr sz="18000">
          <a:solidFill>
            <a:schemeClr val="tx2"/>
          </a:solidFill>
          <a:latin typeface="Arial" charset="0"/>
          <a:ea typeface="ヒラギノ角ゴ Pro W3" pitchFamily="48" charset="-128"/>
        </a:defRPr>
      </a:lvl9pPr>
    </p:titleStyle>
    <p:bodyStyle>
      <a:lvl1pPr marL="1404938" indent="-1404938" algn="l" defTabSz="3751263" rtl="0" eaLnBrk="0" fontAlgn="base" hangingPunct="0">
        <a:spcBef>
          <a:spcPct val="20000"/>
        </a:spcBef>
        <a:spcAft>
          <a:spcPct val="0"/>
        </a:spcAft>
        <a:buChar char="•"/>
        <a:defRPr sz="13200">
          <a:solidFill>
            <a:schemeClr val="tx1"/>
          </a:solidFill>
          <a:latin typeface="+mn-lt"/>
          <a:ea typeface="+mn-ea"/>
          <a:cs typeface="+mn-cs"/>
        </a:defRPr>
      </a:lvl1pPr>
      <a:lvl2pPr marL="3046413" indent="-1169988" algn="l" defTabSz="3751263" rtl="0" eaLnBrk="0" fontAlgn="base" hangingPunct="0">
        <a:spcBef>
          <a:spcPct val="20000"/>
        </a:spcBef>
        <a:spcAft>
          <a:spcPct val="0"/>
        </a:spcAft>
        <a:buChar char="–"/>
        <a:defRPr sz="11600">
          <a:solidFill>
            <a:schemeClr val="tx1"/>
          </a:solidFill>
          <a:latin typeface="+mn-lt"/>
          <a:ea typeface="+mn-ea"/>
        </a:defRPr>
      </a:lvl2pPr>
      <a:lvl3pPr marL="4689475" indent="-938213" algn="l" defTabSz="3751263" rtl="0" eaLnBrk="0" fontAlgn="base" hangingPunct="0">
        <a:spcBef>
          <a:spcPct val="20000"/>
        </a:spcBef>
        <a:spcAft>
          <a:spcPct val="0"/>
        </a:spcAft>
        <a:buChar char="•"/>
        <a:defRPr sz="9800">
          <a:solidFill>
            <a:schemeClr val="tx1"/>
          </a:solidFill>
          <a:latin typeface="+mn-lt"/>
          <a:ea typeface="+mn-ea"/>
        </a:defRPr>
      </a:lvl3pPr>
      <a:lvl4pPr marL="6562725" indent="-935038" algn="l" defTabSz="3751263" rtl="0" eaLnBrk="0" fontAlgn="base" hangingPunct="0">
        <a:spcBef>
          <a:spcPct val="20000"/>
        </a:spcBef>
        <a:spcAft>
          <a:spcPct val="0"/>
        </a:spcAft>
        <a:buChar char="–"/>
        <a:defRPr sz="8200">
          <a:solidFill>
            <a:schemeClr val="tx1"/>
          </a:solidFill>
          <a:latin typeface="+mn-lt"/>
          <a:ea typeface="+mn-ea"/>
        </a:defRPr>
      </a:lvl4pPr>
      <a:lvl5pPr marL="8439150" indent="-938213" algn="l" defTabSz="3751263" rtl="0" eaLnBrk="0" fontAlgn="base" hangingPunct="0">
        <a:spcBef>
          <a:spcPct val="20000"/>
        </a:spcBef>
        <a:spcAft>
          <a:spcPct val="0"/>
        </a:spcAft>
        <a:buChar char="»"/>
        <a:defRPr sz="8200">
          <a:solidFill>
            <a:schemeClr val="tx1"/>
          </a:solidFill>
          <a:latin typeface="+mn-lt"/>
          <a:ea typeface="+mn-ea"/>
        </a:defRPr>
      </a:lvl5pPr>
      <a:lvl6pPr marL="8813255" indent="-938214" algn="l" defTabSz="3751562" rtl="0" fontAlgn="base">
        <a:spcBef>
          <a:spcPct val="20000"/>
        </a:spcBef>
        <a:spcAft>
          <a:spcPct val="0"/>
        </a:spcAft>
        <a:buChar char="»"/>
        <a:defRPr sz="8200">
          <a:solidFill>
            <a:schemeClr val="tx1"/>
          </a:solidFill>
          <a:latin typeface="+mn-lt"/>
          <a:ea typeface="+mn-ea"/>
        </a:defRPr>
      </a:lvl6pPr>
      <a:lvl7pPr marL="9186467" indent="-938214" algn="l" defTabSz="3751562" rtl="0" fontAlgn="base">
        <a:spcBef>
          <a:spcPct val="20000"/>
        </a:spcBef>
        <a:spcAft>
          <a:spcPct val="0"/>
        </a:spcAft>
        <a:buChar char="»"/>
        <a:defRPr sz="8200">
          <a:solidFill>
            <a:schemeClr val="tx1"/>
          </a:solidFill>
          <a:latin typeface="+mn-lt"/>
          <a:ea typeface="+mn-ea"/>
        </a:defRPr>
      </a:lvl7pPr>
      <a:lvl8pPr marL="9559680" indent="-938214" algn="l" defTabSz="3751562" rtl="0" fontAlgn="base">
        <a:spcBef>
          <a:spcPct val="20000"/>
        </a:spcBef>
        <a:spcAft>
          <a:spcPct val="0"/>
        </a:spcAft>
        <a:buChar char="»"/>
        <a:defRPr sz="8200">
          <a:solidFill>
            <a:schemeClr val="tx1"/>
          </a:solidFill>
          <a:latin typeface="+mn-lt"/>
          <a:ea typeface="+mn-ea"/>
        </a:defRPr>
      </a:lvl8pPr>
      <a:lvl9pPr marL="9932892" indent="-938214" algn="l" defTabSz="3751562" rtl="0" fontAlgn="base">
        <a:spcBef>
          <a:spcPct val="20000"/>
        </a:spcBef>
        <a:spcAft>
          <a:spcPct val="0"/>
        </a:spcAft>
        <a:buChar char="»"/>
        <a:defRPr sz="8200">
          <a:solidFill>
            <a:schemeClr val="tx1"/>
          </a:solidFill>
          <a:latin typeface="+mn-lt"/>
          <a:ea typeface="+mn-ea"/>
        </a:defRPr>
      </a:lvl9pPr>
    </p:bodyStyle>
    <p:otherStyle>
      <a:defPPr>
        <a:defRPr lang="en-US"/>
      </a:defPPr>
      <a:lvl1pPr marL="0" algn="l" defTabSz="746425" rtl="0" eaLnBrk="1" latinLnBrk="0" hangingPunct="1">
        <a:defRPr sz="1500" kern="1200">
          <a:solidFill>
            <a:schemeClr val="tx1"/>
          </a:solidFill>
          <a:latin typeface="+mn-lt"/>
          <a:ea typeface="+mn-ea"/>
          <a:cs typeface="+mn-cs"/>
        </a:defRPr>
      </a:lvl1pPr>
      <a:lvl2pPr marL="373212" algn="l" defTabSz="746425" rtl="0" eaLnBrk="1" latinLnBrk="0" hangingPunct="1">
        <a:defRPr sz="1500" kern="1200">
          <a:solidFill>
            <a:schemeClr val="tx1"/>
          </a:solidFill>
          <a:latin typeface="+mn-lt"/>
          <a:ea typeface="+mn-ea"/>
          <a:cs typeface="+mn-cs"/>
        </a:defRPr>
      </a:lvl2pPr>
      <a:lvl3pPr marL="746425" algn="l" defTabSz="746425" rtl="0" eaLnBrk="1" latinLnBrk="0" hangingPunct="1">
        <a:defRPr sz="1500" kern="1200">
          <a:solidFill>
            <a:schemeClr val="tx1"/>
          </a:solidFill>
          <a:latin typeface="+mn-lt"/>
          <a:ea typeface="+mn-ea"/>
          <a:cs typeface="+mn-cs"/>
        </a:defRPr>
      </a:lvl3pPr>
      <a:lvl4pPr marL="1119637" algn="l" defTabSz="746425" rtl="0" eaLnBrk="1" latinLnBrk="0" hangingPunct="1">
        <a:defRPr sz="1500" kern="1200">
          <a:solidFill>
            <a:schemeClr val="tx1"/>
          </a:solidFill>
          <a:latin typeface="+mn-lt"/>
          <a:ea typeface="+mn-ea"/>
          <a:cs typeface="+mn-cs"/>
        </a:defRPr>
      </a:lvl4pPr>
      <a:lvl5pPr marL="1492849" algn="l" defTabSz="746425" rtl="0" eaLnBrk="1" latinLnBrk="0" hangingPunct="1">
        <a:defRPr sz="1500" kern="1200">
          <a:solidFill>
            <a:schemeClr val="tx1"/>
          </a:solidFill>
          <a:latin typeface="+mn-lt"/>
          <a:ea typeface="+mn-ea"/>
          <a:cs typeface="+mn-cs"/>
        </a:defRPr>
      </a:lvl5pPr>
      <a:lvl6pPr marL="1866062" algn="l" defTabSz="746425" rtl="0" eaLnBrk="1" latinLnBrk="0" hangingPunct="1">
        <a:defRPr sz="1500" kern="1200">
          <a:solidFill>
            <a:schemeClr val="tx1"/>
          </a:solidFill>
          <a:latin typeface="+mn-lt"/>
          <a:ea typeface="+mn-ea"/>
          <a:cs typeface="+mn-cs"/>
        </a:defRPr>
      </a:lvl6pPr>
      <a:lvl7pPr marL="2239274" algn="l" defTabSz="746425" rtl="0" eaLnBrk="1" latinLnBrk="0" hangingPunct="1">
        <a:defRPr sz="1500" kern="1200">
          <a:solidFill>
            <a:schemeClr val="tx1"/>
          </a:solidFill>
          <a:latin typeface="+mn-lt"/>
          <a:ea typeface="+mn-ea"/>
          <a:cs typeface="+mn-cs"/>
        </a:defRPr>
      </a:lvl7pPr>
      <a:lvl8pPr marL="2612487" algn="l" defTabSz="746425" rtl="0" eaLnBrk="1" latinLnBrk="0" hangingPunct="1">
        <a:defRPr sz="1500" kern="1200">
          <a:solidFill>
            <a:schemeClr val="tx1"/>
          </a:solidFill>
          <a:latin typeface="+mn-lt"/>
          <a:ea typeface="+mn-ea"/>
          <a:cs typeface="+mn-cs"/>
        </a:defRPr>
      </a:lvl8pPr>
      <a:lvl9pPr marL="2985699" algn="l" defTabSz="74642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41"/>
          <p:cNvSpPr>
            <a:spLocks noChangeArrowheads="1"/>
          </p:cNvSpPr>
          <p:nvPr/>
        </p:nvSpPr>
        <p:spPr bwMode="auto">
          <a:xfrm>
            <a:off x="0" y="5237163"/>
            <a:ext cx="30175200" cy="3382962"/>
          </a:xfrm>
          <a:prstGeom prst="rect">
            <a:avLst/>
          </a:prstGeom>
          <a:solidFill>
            <a:srgbClr val="014B96"/>
          </a:solidFill>
          <a:ln>
            <a:noFill/>
          </a:ln>
          <a:extLst/>
        </p:spPr>
        <p:txBody>
          <a:bodyPr wrap="none" lIns="74642" tIns="37321" rIns="74642" bIns="37321" anchor="ct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endParaRPr lang="tr-TR"/>
          </a:p>
        </p:txBody>
      </p:sp>
      <p:sp>
        <p:nvSpPr>
          <p:cNvPr id="2051" name="Rectangle 540"/>
          <p:cNvSpPr>
            <a:spLocks noChangeArrowheads="1"/>
          </p:cNvSpPr>
          <p:nvPr/>
        </p:nvSpPr>
        <p:spPr bwMode="auto">
          <a:xfrm>
            <a:off x="0" y="0"/>
            <a:ext cx="30175200" cy="5237163"/>
          </a:xfrm>
          <a:prstGeom prst="rect">
            <a:avLst/>
          </a:prstGeom>
          <a:solidFill>
            <a:srgbClr val="B1B100"/>
          </a:solidFill>
          <a:ln>
            <a:noFill/>
          </a:ln>
          <a:extLst/>
        </p:spPr>
        <p:txBody>
          <a:bodyPr wrap="none" lIns="74642" tIns="37321" rIns="74642" bIns="37321" anchor="ct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endParaRPr lang="tr-TR" dirty="0">
              <a:solidFill>
                <a:schemeClr val="bg1"/>
              </a:solidFill>
              <a:latin typeface="TeXGyreAdventor" panose="00000800000000000000" pitchFamily="50" charset="0"/>
            </a:endParaRPr>
          </a:p>
        </p:txBody>
      </p:sp>
      <p:sp>
        <p:nvSpPr>
          <p:cNvPr id="10281" name="Text Box 1065"/>
          <p:cNvSpPr txBox="1">
            <a:spLocks noChangeArrowheads="1"/>
          </p:cNvSpPr>
          <p:nvPr/>
        </p:nvSpPr>
        <p:spPr bwMode="auto">
          <a:xfrm>
            <a:off x="152401" y="39928800"/>
            <a:ext cx="3505200" cy="629369"/>
          </a:xfrm>
          <a:prstGeom prst="rect">
            <a:avLst/>
          </a:prstGeom>
          <a:solidFill>
            <a:schemeClr val="tx1"/>
          </a:solidFill>
          <a:ln w="9525">
            <a:noFill/>
            <a:miter lim="800000"/>
            <a:headEnd/>
            <a:tailEnd/>
          </a:ln>
          <a:effectLst/>
        </p:spPr>
        <p:txBody>
          <a:bodyPr wrap="square" lIns="74642" tIns="37321" rIns="74642" bIns="37321">
            <a:spAutoFit/>
          </a:bodyPr>
          <a:lstStyle/>
          <a:p>
            <a:pPr defTabSz="1354191">
              <a:defRPr/>
            </a:pPr>
            <a:r>
              <a:rPr lang="tr-TR" b="1" dirty="0">
                <a:solidFill>
                  <a:schemeClr val="bg1"/>
                </a:solidFill>
                <a:latin typeface="Arial" charset="0"/>
              </a:rPr>
              <a:t>REFERENCES</a:t>
            </a:r>
            <a:endParaRPr lang="en-US" b="1" dirty="0">
              <a:solidFill>
                <a:schemeClr val="bg1"/>
              </a:solidFill>
              <a:latin typeface="Arial" charset="0"/>
            </a:endParaRPr>
          </a:p>
        </p:txBody>
      </p:sp>
      <p:sp>
        <p:nvSpPr>
          <p:cNvPr id="2055" name="Text Box 790"/>
          <p:cNvSpPr txBox="1">
            <a:spLocks noChangeArrowheads="1"/>
          </p:cNvSpPr>
          <p:nvPr/>
        </p:nvSpPr>
        <p:spPr bwMode="auto">
          <a:xfrm>
            <a:off x="246817" y="40468660"/>
            <a:ext cx="13978363" cy="2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642" tIns="37321" rIns="74642" bIns="37321">
            <a:spAutoFit/>
          </a:bodyP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pPr>
              <a:lnSpc>
                <a:spcPct val="150000"/>
              </a:lnSpc>
              <a:spcBef>
                <a:spcPts val="600"/>
              </a:spcBef>
              <a:spcAft>
                <a:spcPts val="600"/>
              </a:spcAft>
            </a:pPr>
            <a:r>
              <a:rPr lang="tr-TR" sz="2400" dirty="0"/>
              <a:t>[1]</a:t>
            </a:r>
            <a:r>
              <a:rPr lang="tr-TR" sz="2400" i="1" dirty="0"/>
              <a:t> </a:t>
            </a:r>
            <a:r>
              <a:rPr lang="tr-TR" sz="2400" dirty="0"/>
              <a:t>H. Budunoglu, A. Yildirim, M. O. Guler, and M. Bayindir, </a:t>
            </a:r>
            <a:r>
              <a:rPr lang="tr-TR" sz="2400" i="1" dirty="0"/>
              <a:t>ACS Appl. Mater. Interfaces</a:t>
            </a:r>
            <a:r>
              <a:rPr lang="tr-TR" sz="2400" dirty="0"/>
              <a:t> </a:t>
            </a:r>
            <a:r>
              <a:rPr lang="en-GB" sz="2400" b="1" dirty="0"/>
              <a:t>201</a:t>
            </a:r>
            <a:r>
              <a:rPr lang="tr-TR" sz="2400" b="1" dirty="0"/>
              <a:t>1</a:t>
            </a:r>
            <a:r>
              <a:rPr lang="en-GB" sz="2400" dirty="0"/>
              <a:t>, </a:t>
            </a:r>
            <a:r>
              <a:rPr lang="tr-TR" sz="2400" dirty="0"/>
              <a:t>3</a:t>
            </a:r>
            <a:r>
              <a:rPr lang="en-GB" sz="2400" dirty="0"/>
              <a:t>, </a:t>
            </a:r>
            <a:r>
              <a:rPr lang="tr-TR" sz="2400" dirty="0"/>
              <a:t>539</a:t>
            </a:r>
            <a:r>
              <a:rPr lang="en-GB" sz="2400" dirty="0"/>
              <a:t>.</a:t>
            </a:r>
            <a:endParaRPr lang="tr-TR" sz="2400" dirty="0"/>
          </a:p>
          <a:p>
            <a:pPr>
              <a:lnSpc>
                <a:spcPct val="150000"/>
              </a:lnSpc>
            </a:pPr>
            <a:r>
              <a:rPr lang="tr-TR" sz="2400" dirty="0"/>
              <a:t>[2]</a:t>
            </a:r>
            <a:r>
              <a:rPr lang="tr-TR" sz="2400" i="1" dirty="0"/>
              <a:t> </a:t>
            </a:r>
            <a:r>
              <a:rPr lang="tr-TR" sz="2400" dirty="0"/>
              <a:t>P. Beyazkilic, U. Tuvshindorj, A. Yildirim, C. Elbuken and M. Bayindir, </a:t>
            </a:r>
            <a:r>
              <a:rPr lang="tr-TR" sz="2400" i="1" dirty="0"/>
              <a:t>RSC Adv. </a:t>
            </a:r>
            <a:r>
              <a:rPr lang="tr-TR" sz="2400" b="1" dirty="0"/>
              <a:t>2016</a:t>
            </a:r>
            <a:r>
              <a:rPr lang="tr-TR" sz="2400" dirty="0"/>
              <a:t>, 6, 80049.</a:t>
            </a:r>
          </a:p>
          <a:p>
            <a:pPr>
              <a:lnSpc>
                <a:spcPct val="150000"/>
              </a:lnSpc>
              <a:spcBef>
                <a:spcPts val="600"/>
              </a:spcBef>
              <a:spcAft>
                <a:spcPts val="600"/>
              </a:spcAft>
            </a:pPr>
            <a:r>
              <a:rPr lang="tr-TR" sz="2400" dirty="0"/>
              <a:t>[3] L. P. Xu, Y. Chen, G. Yang, W. Shi, B. Dai, G. Li, Y. Cao, Y. Wen, X. Zhang and S. Wang, </a:t>
            </a:r>
            <a:r>
              <a:rPr lang="tr-TR" sz="2400" i="1" dirty="0"/>
              <a:t>Adv, Mater. </a:t>
            </a:r>
            <a:r>
              <a:rPr lang="tr-TR" sz="2400" b="1" dirty="0"/>
              <a:t>2015</a:t>
            </a:r>
            <a:r>
              <a:rPr lang="tr-TR" sz="2400" dirty="0"/>
              <a:t>, 27, 6878.</a:t>
            </a:r>
          </a:p>
        </p:txBody>
      </p:sp>
      <p:sp>
        <p:nvSpPr>
          <p:cNvPr id="2056" name="Rectangle 1064"/>
          <p:cNvSpPr>
            <a:spLocks noChangeArrowheads="1"/>
          </p:cNvSpPr>
          <p:nvPr/>
        </p:nvSpPr>
        <p:spPr bwMode="auto">
          <a:xfrm>
            <a:off x="152400" y="39928800"/>
            <a:ext cx="14188905" cy="2895600"/>
          </a:xfrm>
          <a:prstGeom prst="rect">
            <a:avLst/>
          </a:prstGeom>
          <a:noFill/>
          <a:ln w="57150">
            <a:solidFill>
              <a:schemeClr val="tx1">
                <a:lumMod val="65000"/>
                <a:lumOff val="35000"/>
              </a:schemeClr>
            </a:solidFill>
            <a:prstDash val="sysDot"/>
            <a:miter lim="800000"/>
            <a:headEnd/>
            <a:tailEnd/>
          </a:ln>
          <a:extLst/>
        </p:spPr>
        <p:txBody>
          <a:bodyPr wrap="none" lIns="74642" tIns="37321" rIns="74642" bIns="37321" anchor="ct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endParaRPr lang="tr-TR">
              <a:solidFill>
                <a:srgbClr val="FF0000"/>
              </a:solidFill>
            </a:endParaRPr>
          </a:p>
        </p:txBody>
      </p:sp>
      <p:sp>
        <p:nvSpPr>
          <p:cNvPr id="2057" name="Line 542"/>
          <p:cNvSpPr>
            <a:spLocks noChangeShapeType="1"/>
          </p:cNvSpPr>
          <p:nvPr/>
        </p:nvSpPr>
        <p:spPr bwMode="auto">
          <a:xfrm>
            <a:off x="428625" y="457200"/>
            <a:ext cx="0" cy="4572000"/>
          </a:xfrm>
          <a:prstGeom prst="line">
            <a:avLst/>
          </a:prstGeom>
          <a:noFill/>
          <a:ln w="254000">
            <a:solidFill>
              <a:schemeClr val="bg1"/>
            </a:solidFill>
            <a:prstDash val="sysDot"/>
            <a:round/>
            <a:headEnd/>
            <a:tailEnd/>
          </a:ln>
          <a:extLst>
            <a:ext uri="{909E8E84-426E-40DD-AFC4-6F175D3DCCD1}">
              <a14:hiddenFill xmlns:a14="http://schemas.microsoft.com/office/drawing/2010/main">
                <a:noFill/>
              </a14:hiddenFill>
            </a:ext>
          </a:extLst>
        </p:spPr>
        <p:txBody>
          <a:bodyPr lIns="74642" tIns="37321" rIns="74642" bIns="37321"/>
          <a:lstStyle/>
          <a:p>
            <a:endParaRPr lang="en-US" dirty="0"/>
          </a:p>
        </p:txBody>
      </p:sp>
      <p:sp>
        <p:nvSpPr>
          <p:cNvPr id="268" name="Text Box 1065"/>
          <p:cNvSpPr txBox="1">
            <a:spLocks noChangeArrowheads="1"/>
          </p:cNvSpPr>
          <p:nvPr/>
        </p:nvSpPr>
        <p:spPr bwMode="auto">
          <a:xfrm>
            <a:off x="14508246" y="39922847"/>
            <a:ext cx="2895600" cy="629369"/>
          </a:xfrm>
          <a:prstGeom prst="rect">
            <a:avLst/>
          </a:prstGeom>
          <a:solidFill>
            <a:schemeClr val="tx1"/>
          </a:solidFill>
          <a:ln w="9525">
            <a:noFill/>
            <a:miter lim="800000"/>
            <a:headEnd/>
            <a:tailEnd/>
          </a:ln>
          <a:effectLst/>
        </p:spPr>
        <p:txBody>
          <a:bodyPr wrap="square" lIns="74642" tIns="37321" rIns="74642" bIns="37321">
            <a:spAutoFit/>
          </a:bodyPr>
          <a:lstStyle/>
          <a:p>
            <a:pPr defTabSz="1354191">
              <a:defRPr/>
            </a:pPr>
            <a:r>
              <a:rPr lang="tr-TR" b="1" dirty="0">
                <a:solidFill>
                  <a:schemeClr val="bg1"/>
                </a:solidFill>
                <a:latin typeface="Arial" charset="0"/>
              </a:rPr>
              <a:t>SUPPORTS</a:t>
            </a:r>
            <a:endParaRPr lang="en-US" b="1" dirty="0">
              <a:solidFill>
                <a:schemeClr val="bg1"/>
              </a:solidFill>
              <a:latin typeface="Arial" charset="0"/>
            </a:endParaRPr>
          </a:p>
        </p:txBody>
      </p:sp>
      <p:sp>
        <p:nvSpPr>
          <p:cNvPr id="2059" name="Rectangle 1064"/>
          <p:cNvSpPr>
            <a:spLocks noChangeArrowheads="1"/>
          </p:cNvSpPr>
          <p:nvPr/>
        </p:nvSpPr>
        <p:spPr bwMode="auto">
          <a:xfrm>
            <a:off x="14508246" y="39928800"/>
            <a:ext cx="15514554" cy="2895600"/>
          </a:xfrm>
          <a:prstGeom prst="rect">
            <a:avLst/>
          </a:prstGeom>
          <a:noFill/>
          <a:ln w="571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74642" tIns="37321" rIns="74642" bIns="37321" anchor="ct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endParaRPr lang="tr-TR"/>
          </a:p>
        </p:txBody>
      </p:sp>
      <p:sp>
        <p:nvSpPr>
          <p:cNvPr id="287" name="Text Box 1065"/>
          <p:cNvSpPr txBox="1">
            <a:spLocks noChangeArrowheads="1"/>
          </p:cNvSpPr>
          <p:nvPr/>
        </p:nvSpPr>
        <p:spPr bwMode="auto">
          <a:xfrm>
            <a:off x="152400" y="8763000"/>
            <a:ext cx="10149360" cy="690924"/>
          </a:xfrm>
          <a:prstGeom prst="rect">
            <a:avLst/>
          </a:prstGeom>
          <a:solidFill>
            <a:srgbClr val="E3001B"/>
          </a:solidFill>
          <a:ln w="9525">
            <a:noFill/>
            <a:miter lim="800000"/>
            <a:headEnd/>
            <a:tailEnd/>
          </a:ln>
          <a:effectLst/>
        </p:spPr>
        <p:txBody>
          <a:bodyPr wrap="square" lIns="74642" tIns="37321" rIns="74642" bIns="37321">
            <a:spAutoFit/>
          </a:bodyPr>
          <a:lstStyle>
            <a:lvl1pPr defTabSz="1354138">
              <a:defRPr sz="3600">
                <a:solidFill>
                  <a:schemeClr val="tx1"/>
                </a:solidFill>
                <a:latin typeface="Arial" charset="0"/>
                <a:ea typeface="ヒラギノ角ゴ Pro W3" pitchFamily="48" charset="-128"/>
              </a:defRPr>
            </a:lvl1pPr>
            <a:lvl2pPr marL="742950" indent="-285750" defTabSz="1354138">
              <a:defRPr sz="3600">
                <a:solidFill>
                  <a:schemeClr val="tx1"/>
                </a:solidFill>
                <a:latin typeface="Arial" charset="0"/>
                <a:ea typeface="ヒラギノ角ゴ Pro W3" pitchFamily="48" charset="-128"/>
              </a:defRPr>
            </a:lvl2pPr>
            <a:lvl3pPr marL="1143000" indent="-228600" defTabSz="1354138">
              <a:defRPr sz="3600">
                <a:solidFill>
                  <a:schemeClr val="tx1"/>
                </a:solidFill>
                <a:latin typeface="Arial" charset="0"/>
                <a:ea typeface="ヒラギノ角ゴ Pro W3" pitchFamily="48" charset="-128"/>
              </a:defRPr>
            </a:lvl3pPr>
            <a:lvl4pPr marL="1600200" indent="-228600" defTabSz="1354138">
              <a:defRPr sz="3600">
                <a:solidFill>
                  <a:schemeClr val="tx1"/>
                </a:solidFill>
                <a:latin typeface="Arial" charset="0"/>
                <a:ea typeface="ヒラギノ角ゴ Pro W3" pitchFamily="48" charset="-128"/>
              </a:defRPr>
            </a:lvl4pPr>
            <a:lvl5pPr marL="2057400" indent="-228600" defTabSz="1354138">
              <a:defRPr sz="3600">
                <a:solidFill>
                  <a:schemeClr val="tx1"/>
                </a:solidFill>
                <a:latin typeface="Arial" charset="0"/>
                <a:ea typeface="ヒラギノ角ゴ Pro W3" pitchFamily="48" charset="-128"/>
              </a:defRPr>
            </a:lvl5pPr>
            <a:lvl6pPr marL="2514600" indent="-228600" defTabSz="1354138" eaLnBrk="0" fontAlgn="base" hangingPunct="0">
              <a:spcBef>
                <a:spcPct val="0"/>
              </a:spcBef>
              <a:spcAft>
                <a:spcPct val="0"/>
              </a:spcAft>
              <a:defRPr sz="3600">
                <a:solidFill>
                  <a:schemeClr val="tx1"/>
                </a:solidFill>
                <a:latin typeface="Arial" charset="0"/>
                <a:ea typeface="ヒラギノ角ゴ Pro W3" pitchFamily="48" charset="-128"/>
              </a:defRPr>
            </a:lvl6pPr>
            <a:lvl7pPr marL="2971800" indent="-228600" defTabSz="1354138" eaLnBrk="0" fontAlgn="base" hangingPunct="0">
              <a:spcBef>
                <a:spcPct val="0"/>
              </a:spcBef>
              <a:spcAft>
                <a:spcPct val="0"/>
              </a:spcAft>
              <a:defRPr sz="3600">
                <a:solidFill>
                  <a:schemeClr val="tx1"/>
                </a:solidFill>
                <a:latin typeface="Arial" charset="0"/>
                <a:ea typeface="ヒラギノ角ゴ Pro W3" pitchFamily="48" charset="-128"/>
              </a:defRPr>
            </a:lvl7pPr>
            <a:lvl8pPr marL="3429000" indent="-228600" defTabSz="1354138" eaLnBrk="0" fontAlgn="base" hangingPunct="0">
              <a:spcBef>
                <a:spcPct val="0"/>
              </a:spcBef>
              <a:spcAft>
                <a:spcPct val="0"/>
              </a:spcAft>
              <a:defRPr sz="3600">
                <a:solidFill>
                  <a:schemeClr val="tx1"/>
                </a:solidFill>
                <a:latin typeface="Arial" charset="0"/>
                <a:ea typeface="ヒラギノ角ゴ Pro W3" pitchFamily="48" charset="-128"/>
              </a:defRPr>
            </a:lvl8pPr>
            <a:lvl9pPr marL="3886200" indent="-228600" defTabSz="1354138" eaLnBrk="0" fontAlgn="base" hangingPunct="0">
              <a:spcBef>
                <a:spcPct val="0"/>
              </a:spcBef>
              <a:spcAft>
                <a:spcPct val="0"/>
              </a:spcAft>
              <a:defRPr sz="3600">
                <a:solidFill>
                  <a:schemeClr val="tx1"/>
                </a:solidFill>
                <a:latin typeface="Arial" charset="0"/>
                <a:ea typeface="ヒラギノ角ゴ Pro W3" pitchFamily="48" charset="-128"/>
              </a:defRPr>
            </a:lvl9pPr>
          </a:lstStyle>
          <a:p>
            <a:pPr>
              <a:defRPr/>
            </a:pPr>
            <a:r>
              <a:rPr lang="tr-TR" sz="4000" b="1" dirty="0">
                <a:solidFill>
                  <a:schemeClr val="bg1"/>
                </a:solidFill>
              </a:rPr>
              <a:t>SURFACES WITH PATTERNED WETTING</a:t>
            </a:r>
            <a:endParaRPr lang="en-US" sz="4000" b="1" dirty="0">
              <a:solidFill>
                <a:schemeClr val="bg1"/>
              </a:solidFill>
            </a:endParaRPr>
          </a:p>
        </p:txBody>
      </p:sp>
      <p:sp>
        <p:nvSpPr>
          <p:cNvPr id="2061" name="Rectangle 1064"/>
          <p:cNvSpPr>
            <a:spLocks noChangeArrowheads="1"/>
          </p:cNvSpPr>
          <p:nvPr/>
        </p:nvSpPr>
        <p:spPr bwMode="auto">
          <a:xfrm>
            <a:off x="152399" y="8763883"/>
            <a:ext cx="14188906" cy="20112706"/>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74642" tIns="37321" rIns="74642" bIns="37321" anchor="ct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endParaRPr lang="tr-TR">
              <a:solidFill>
                <a:srgbClr val="FF0000"/>
              </a:solidFill>
            </a:endParaRPr>
          </a:p>
        </p:txBody>
      </p:sp>
      <p:sp>
        <p:nvSpPr>
          <p:cNvPr id="46" name="Text Box 1065"/>
          <p:cNvSpPr txBox="1">
            <a:spLocks noChangeArrowheads="1"/>
          </p:cNvSpPr>
          <p:nvPr/>
        </p:nvSpPr>
        <p:spPr bwMode="auto">
          <a:xfrm>
            <a:off x="14554200" y="8763000"/>
            <a:ext cx="5943600" cy="690924"/>
          </a:xfrm>
          <a:prstGeom prst="rect">
            <a:avLst/>
          </a:prstGeom>
          <a:solidFill>
            <a:srgbClr val="E3001B"/>
          </a:solidFill>
          <a:ln w="9525">
            <a:noFill/>
            <a:miter lim="800000"/>
            <a:headEnd/>
            <a:tailEnd/>
          </a:ln>
          <a:effectLst/>
        </p:spPr>
        <p:txBody>
          <a:bodyPr wrap="square" lIns="74642" tIns="37321" rIns="74642" bIns="37321">
            <a:spAutoFit/>
          </a:bodyPr>
          <a:lstStyle/>
          <a:p>
            <a:pPr defTabSz="1354191">
              <a:defRPr/>
            </a:pPr>
            <a:r>
              <a:rPr lang="tr-TR" sz="4000" b="1" dirty="0">
                <a:solidFill>
                  <a:schemeClr val="bg1"/>
                </a:solidFill>
                <a:latin typeface="Arial" charset="0"/>
              </a:rPr>
              <a:t>GLUCOSE DETECTION</a:t>
            </a:r>
            <a:endParaRPr lang="en-US" sz="4000" b="1" dirty="0">
              <a:solidFill>
                <a:schemeClr val="bg1"/>
              </a:solidFill>
              <a:latin typeface="Arial" charset="0"/>
            </a:endParaRPr>
          </a:p>
        </p:txBody>
      </p:sp>
      <p:sp>
        <p:nvSpPr>
          <p:cNvPr id="2068" name="Rectangle 1064"/>
          <p:cNvSpPr>
            <a:spLocks noChangeArrowheads="1"/>
          </p:cNvSpPr>
          <p:nvPr/>
        </p:nvSpPr>
        <p:spPr bwMode="auto">
          <a:xfrm>
            <a:off x="14508246" y="8762431"/>
            <a:ext cx="15514553" cy="20114158"/>
          </a:xfrm>
          <a:prstGeom prst="rect">
            <a:avLst/>
          </a:prstGeom>
          <a:noFill/>
          <a:ln w="5715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74642" tIns="37321" rIns="74642" bIns="37321" anchor="ct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endParaRPr lang="tr-TR"/>
          </a:p>
        </p:txBody>
      </p:sp>
      <p:pic>
        <p:nvPicPr>
          <p:cNvPr id="2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218" y="609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 name="Rectangle 1064"/>
          <p:cNvSpPr>
            <a:spLocks noChangeArrowheads="1"/>
          </p:cNvSpPr>
          <p:nvPr/>
        </p:nvSpPr>
        <p:spPr bwMode="auto">
          <a:xfrm>
            <a:off x="152399" y="37659845"/>
            <a:ext cx="29870400" cy="2104499"/>
          </a:xfrm>
          <a:prstGeom prst="rect">
            <a:avLst/>
          </a:prstGeom>
          <a:noFill/>
          <a:ln w="5715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74642" tIns="37321" rIns="74642" bIns="37321" anchor="ct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endParaRPr lang="tr-TR"/>
          </a:p>
        </p:txBody>
      </p:sp>
      <p:sp>
        <p:nvSpPr>
          <p:cNvPr id="63" name="Text Box 1065"/>
          <p:cNvSpPr txBox="1">
            <a:spLocks noChangeArrowheads="1"/>
          </p:cNvSpPr>
          <p:nvPr/>
        </p:nvSpPr>
        <p:spPr bwMode="auto">
          <a:xfrm>
            <a:off x="152400" y="37642800"/>
            <a:ext cx="8491991" cy="660146"/>
          </a:xfrm>
          <a:prstGeom prst="rect">
            <a:avLst/>
          </a:prstGeom>
          <a:solidFill>
            <a:srgbClr val="E3001B"/>
          </a:solidFill>
          <a:ln w="9525">
            <a:noFill/>
            <a:miter lim="800000"/>
            <a:headEnd/>
            <a:tailEnd/>
          </a:ln>
          <a:effectLst/>
        </p:spPr>
        <p:txBody>
          <a:bodyPr wrap="square" lIns="74642" tIns="37321" rIns="74642" bIns="37321">
            <a:spAutoFit/>
          </a:bodyPr>
          <a:lstStyle/>
          <a:p>
            <a:pPr defTabSz="1354191">
              <a:defRPr/>
            </a:pPr>
            <a:r>
              <a:rPr lang="tr-TR" sz="3800" b="1" dirty="0">
                <a:solidFill>
                  <a:schemeClr val="bg1"/>
                </a:solidFill>
                <a:latin typeface="Arial" charset="0"/>
              </a:rPr>
              <a:t>FUTURE WORKS &amp; CONCLUSIONS </a:t>
            </a:r>
            <a:endParaRPr lang="en-US" sz="3800" b="1" dirty="0">
              <a:solidFill>
                <a:schemeClr val="bg1"/>
              </a:solidFill>
              <a:latin typeface="Arial" charset="0"/>
            </a:endParaRPr>
          </a:p>
        </p:txBody>
      </p:sp>
      <p:sp>
        <p:nvSpPr>
          <p:cNvPr id="212" name="Line 542"/>
          <p:cNvSpPr>
            <a:spLocks noChangeShapeType="1"/>
          </p:cNvSpPr>
          <p:nvPr/>
        </p:nvSpPr>
        <p:spPr bwMode="auto">
          <a:xfrm>
            <a:off x="428625" y="5562600"/>
            <a:ext cx="0" cy="2743200"/>
          </a:xfrm>
          <a:prstGeom prst="line">
            <a:avLst/>
          </a:prstGeom>
          <a:noFill/>
          <a:ln w="254000">
            <a:solidFill>
              <a:schemeClr val="bg1"/>
            </a:solidFill>
            <a:prstDash val="sysDot"/>
            <a:round/>
            <a:headEnd/>
            <a:tailEnd/>
          </a:ln>
          <a:extLst>
            <a:ext uri="{909E8E84-426E-40DD-AFC4-6F175D3DCCD1}">
              <a14:hiddenFill xmlns:a14="http://schemas.microsoft.com/office/drawing/2010/main">
                <a:noFill/>
              </a14:hiddenFill>
            </a:ext>
          </a:extLst>
        </p:spPr>
        <p:txBody>
          <a:bodyPr lIns="74642" tIns="37321" rIns="74642" bIns="37321"/>
          <a:lstStyle/>
          <a:p>
            <a:endParaRPr lang="en-US" dirty="0"/>
          </a:p>
        </p:txBody>
      </p:sp>
      <p:sp>
        <p:nvSpPr>
          <p:cNvPr id="51" name="Rectangle 1064"/>
          <p:cNvSpPr>
            <a:spLocks noChangeArrowheads="1"/>
          </p:cNvSpPr>
          <p:nvPr/>
        </p:nvSpPr>
        <p:spPr bwMode="auto">
          <a:xfrm>
            <a:off x="152399" y="29009277"/>
            <a:ext cx="29870399" cy="8500209"/>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74642" tIns="37321" rIns="74642" bIns="37321" anchor="ct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endParaRPr lang="tr-TR" sz="3200">
              <a:solidFill>
                <a:srgbClr val="FF0000"/>
              </a:solidFill>
            </a:endParaRPr>
          </a:p>
        </p:txBody>
      </p:sp>
      <p:sp>
        <p:nvSpPr>
          <p:cNvPr id="19" name="TextBox 18"/>
          <p:cNvSpPr txBox="1"/>
          <p:nvPr/>
        </p:nvSpPr>
        <p:spPr>
          <a:xfrm>
            <a:off x="325092" y="38589169"/>
            <a:ext cx="29201096" cy="954107"/>
          </a:xfrm>
          <a:prstGeom prst="rect">
            <a:avLst/>
          </a:prstGeom>
          <a:noFill/>
        </p:spPr>
        <p:txBody>
          <a:bodyPr wrap="square" rtlCol="0">
            <a:spAutoFit/>
          </a:bodyPr>
          <a:lstStyle/>
          <a:p>
            <a:pPr algn="just"/>
            <a:r>
              <a:rPr lang="tr-TR" sz="2800" dirty="0"/>
              <a:t>As a future work, we will perform the detection of the complementary DNA sequences. Here, w</a:t>
            </a:r>
            <a:r>
              <a:rPr lang="en-US" sz="2800" dirty="0"/>
              <a:t>e present</a:t>
            </a:r>
            <a:r>
              <a:rPr lang="tr-TR" sz="2800" dirty="0"/>
              <a:t>ed smart and functional superhydrophobic surfaces and showed their applications in on-chip biomolecule sensing. Findings indicate great potential of these surfaces in </a:t>
            </a:r>
            <a:r>
              <a:rPr lang="tr-TR" sz="2800" b="1" dirty="0"/>
              <a:t>biomedical analysis</a:t>
            </a:r>
            <a:r>
              <a:rPr lang="en-US" sz="2800" dirty="0"/>
              <a:t>.</a:t>
            </a:r>
            <a:endParaRPr lang="tr-TR" sz="2800" dirty="0"/>
          </a:p>
        </p:txBody>
      </p:sp>
      <p:pic>
        <p:nvPicPr>
          <p:cNvPr id="66" name="Picture 12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2398" y="40709844"/>
            <a:ext cx="1852201" cy="157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stretch>
            <a:fillRect/>
          </a:stretch>
        </p:blipFill>
        <p:spPr>
          <a:xfrm>
            <a:off x="782948" y="2819400"/>
            <a:ext cx="4474852" cy="235326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9599" b="47141"/>
          <a:stretch/>
        </p:blipFill>
        <p:spPr>
          <a:xfrm>
            <a:off x="10996299" y="13023671"/>
            <a:ext cx="2684058" cy="2799081"/>
          </a:xfrm>
          <a:prstGeom prst="rect">
            <a:avLst/>
          </a:prstGeom>
        </p:spPr>
      </p:pic>
      <p:pic>
        <p:nvPicPr>
          <p:cNvPr id="52" name="Picture 1"/>
          <p:cNvPicPr>
            <a:picLocks noChangeAspect="1"/>
          </p:cNvPicPr>
          <p:nvPr/>
        </p:nvPicPr>
        <p:blipFill rotWithShape="1">
          <a:blip r:embed="rId6">
            <a:extLst>
              <a:ext uri="{28A0092B-C50C-407E-A947-70E740481C1C}">
                <a14:useLocalDpi xmlns:a14="http://schemas.microsoft.com/office/drawing/2010/main" val="0"/>
              </a:ext>
            </a:extLst>
          </a:blip>
          <a:srcRect l="3118" r="54157" b="42646"/>
          <a:stretch/>
        </p:blipFill>
        <p:spPr bwMode="auto">
          <a:xfrm>
            <a:off x="486526" y="11938917"/>
            <a:ext cx="8839200" cy="403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089" r="47141" b="46022"/>
          <a:stretch/>
        </p:blipFill>
        <p:spPr>
          <a:xfrm>
            <a:off x="620047" y="17382529"/>
            <a:ext cx="4671096" cy="4038057"/>
          </a:xfrm>
          <a:prstGeom prst="rect">
            <a:avLst/>
          </a:prstGeom>
        </p:spPr>
      </p:pic>
      <p:pic>
        <p:nvPicPr>
          <p:cNvPr id="56" name="Picture 55"/>
          <p:cNvPicPr>
            <a:picLocks noChangeAspect="1"/>
          </p:cNvPicPr>
          <p:nvPr/>
        </p:nvPicPr>
        <p:blipFill rotWithShape="1">
          <a:blip r:embed="rId5">
            <a:extLst>
              <a:ext uri="{28A0092B-C50C-407E-A947-70E740481C1C}">
                <a14:useLocalDpi xmlns:a14="http://schemas.microsoft.com/office/drawing/2010/main" val="0"/>
              </a:ext>
            </a:extLst>
          </a:blip>
          <a:srcRect t="55416" r="58203"/>
          <a:stretch/>
        </p:blipFill>
        <p:spPr>
          <a:xfrm>
            <a:off x="5458084" y="17300427"/>
            <a:ext cx="4737625" cy="4120159"/>
          </a:xfrm>
          <a:prstGeom prst="rect">
            <a:avLst/>
          </a:prstGeom>
        </p:spPr>
      </p:pic>
      <p:pic>
        <p:nvPicPr>
          <p:cNvPr id="57" name="Picture 56"/>
          <p:cNvPicPr>
            <a:picLocks noChangeAspect="1"/>
          </p:cNvPicPr>
          <p:nvPr/>
        </p:nvPicPr>
        <p:blipFill rotWithShape="1">
          <a:blip r:embed="rId5">
            <a:extLst>
              <a:ext uri="{28A0092B-C50C-407E-A947-70E740481C1C}">
                <a14:useLocalDpi xmlns:a14="http://schemas.microsoft.com/office/drawing/2010/main" val="0"/>
              </a:ext>
            </a:extLst>
          </a:blip>
          <a:srcRect l="64880" t="55416" r="1722"/>
          <a:stretch/>
        </p:blipFill>
        <p:spPr>
          <a:xfrm>
            <a:off x="10342567" y="17327134"/>
            <a:ext cx="3839074" cy="4085066"/>
          </a:xfrm>
          <a:prstGeom prst="rect">
            <a:avLst/>
          </a:prstGeom>
        </p:spPr>
      </p:pic>
      <p:sp>
        <p:nvSpPr>
          <p:cNvPr id="5" name="Right Arrow 4"/>
          <p:cNvSpPr/>
          <p:nvPr/>
        </p:nvSpPr>
        <p:spPr bwMode="auto">
          <a:xfrm>
            <a:off x="9143999" y="14604116"/>
            <a:ext cx="1490685" cy="276499"/>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658938" rtl="0" eaLnBrk="0" fontAlgn="base" latinLnBrk="0" hangingPunct="0">
              <a:lnSpc>
                <a:spcPct val="100000"/>
              </a:lnSpc>
              <a:spcBef>
                <a:spcPct val="0"/>
              </a:spcBef>
              <a:spcAft>
                <a:spcPct val="0"/>
              </a:spcAft>
              <a:buClrTx/>
              <a:buSzTx/>
              <a:buFontTx/>
              <a:buNone/>
              <a:tabLst/>
            </a:pPr>
            <a:endParaRPr kumimoji="0" lang="tr-TR" sz="4400" b="0" i="0" u="none" strike="noStrike" cap="none" normalizeH="0" baseline="0">
              <a:ln>
                <a:noFill/>
              </a:ln>
              <a:solidFill>
                <a:schemeClr val="tx1"/>
              </a:solidFill>
              <a:effectLst/>
              <a:latin typeface="Arial" charset="0"/>
              <a:ea typeface="ヒラギノ角ゴ Pro W3" pitchFamily="48" charset="-128"/>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371" y="24195237"/>
            <a:ext cx="13683642" cy="4356630"/>
          </a:xfrm>
          <a:prstGeom prst="rect">
            <a:avLst/>
          </a:prstGeom>
        </p:spPr>
      </p:pic>
      <p:pic>
        <p:nvPicPr>
          <p:cNvPr id="82" name="Picture 81"/>
          <p:cNvPicPr>
            <a:picLocks noChangeAspect="1"/>
          </p:cNvPicPr>
          <p:nvPr/>
        </p:nvPicPr>
        <p:blipFill rotWithShape="1">
          <a:blip r:embed="rId8" cstate="print">
            <a:extLst>
              <a:ext uri="{28A0092B-C50C-407E-A947-70E740481C1C}">
                <a14:useLocalDpi xmlns:a14="http://schemas.microsoft.com/office/drawing/2010/main" val="0"/>
              </a:ext>
            </a:extLst>
          </a:blip>
          <a:srcRect l="8571" t="4373" r="56479" b="49534"/>
          <a:stretch/>
        </p:blipFill>
        <p:spPr>
          <a:xfrm>
            <a:off x="8322847" y="15205337"/>
            <a:ext cx="2273521" cy="1894601"/>
          </a:xfrm>
          <a:prstGeom prst="rect">
            <a:avLst/>
          </a:prstGeom>
        </p:spPr>
      </p:pic>
      <p:sp>
        <p:nvSpPr>
          <p:cNvPr id="79" name="Text Box 1065"/>
          <p:cNvSpPr txBox="1">
            <a:spLocks noChangeArrowheads="1"/>
          </p:cNvSpPr>
          <p:nvPr/>
        </p:nvSpPr>
        <p:spPr bwMode="auto">
          <a:xfrm>
            <a:off x="152399" y="29027076"/>
            <a:ext cx="4607236" cy="690924"/>
          </a:xfrm>
          <a:prstGeom prst="rect">
            <a:avLst/>
          </a:prstGeom>
          <a:solidFill>
            <a:srgbClr val="E3001B"/>
          </a:solidFill>
          <a:ln w="9525">
            <a:noFill/>
            <a:miter lim="800000"/>
            <a:headEnd/>
            <a:tailEnd/>
          </a:ln>
          <a:effectLst/>
        </p:spPr>
        <p:txBody>
          <a:bodyPr wrap="square" lIns="74642" tIns="37321" rIns="74642" bIns="37321">
            <a:spAutoFit/>
          </a:bodyPr>
          <a:lstStyle/>
          <a:p>
            <a:pPr defTabSz="1354191">
              <a:defRPr/>
            </a:pPr>
            <a:r>
              <a:rPr lang="tr-TR" sz="4000" b="1" dirty="0">
                <a:solidFill>
                  <a:schemeClr val="bg1"/>
                </a:solidFill>
                <a:latin typeface="Arial" charset="0"/>
              </a:rPr>
              <a:t>DNA DETECTION</a:t>
            </a:r>
            <a:endParaRPr lang="en-US" sz="4000" b="1" dirty="0">
              <a:solidFill>
                <a:schemeClr val="bg1"/>
              </a:solidFill>
              <a:latin typeface="Arial" charset="0"/>
            </a:endParaRPr>
          </a:p>
        </p:txBody>
      </p:sp>
      <p:sp>
        <p:nvSpPr>
          <p:cNvPr id="135" name="Rectangle 1"/>
          <p:cNvSpPr>
            <a:spLocks noChangeArrowheads="1"/>
          </p:cNvSpPr>
          <p:nvPr/>
        </p:nvSpPr>
        <p:spPr bwMode="auto">
          <a:xfrm>
            <a:off x="5937045" y="16404494"/>
            <a:ext cx="2423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600" dirty="0"/>
              <a:t>Surface morphology of ormosil coating</a:t>
            </a:r>
            <a:endParaRPr kumimoji="0" lang="tr-TR" altLang="tr-TR" sz="1600" b="0" i="0" u="none" strike="noStrike" cap="none" normalizeH="0" baseline="0" dirty="0">
              <a:ln>
                <a:noFill/>
              </a:ln>
              <a:solidFill>
                <a:schemeClr val="tx1"/>
              </a:solidFill>
              <a:effectLst/>
            </a:endParaRPr>
          </a:p>
        </p:txBody>
      </p:sp>
      <p:sp>
        <p:nvSpPr>
          <p:cNvPr id="119" name="TextBox 118"/>
          <p:cNvSpPr txBox="1"/>
          <p:nvPr/>
        </p:nvSpPr>
        <p:spPr>
          <a:xfrm>
            <a:off x="341143" y="9822828"/>
            <a:ext cx="13811418" cy="1569660"/>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a:t>We produced functional surfaces with superhydrophobic and superhydrophilic patterns. </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Superhydrophobic organically modified silica (ormosil) films were produced via sol-gel process</a:t>
            </a:r>
            <a:r>
              <a:rPr lang="tr-TR" sz="2400" baseline="30000" dirty="0"/>
              <a:t>1</a:t>
            </a:r>
            <a:r>
              <a:rPr lang="tr-TR" sz="2400" dirty="0"/>
              <a:t> and wetted areas were generated on them using simple UV/Ozone treatment. </a:t>
            </a:r>
          </a:p>
        </p:txBody>
      </p:sp>
      <p:sp>
        <p:nvSpPr>
          <p:cNvPr id="123" name="Rectangle 122"/>
          <p:cNvSpPr/>
          <p:nvPr/>
        </p:nvSpPr>
        <p:spPr>
          <a:xfrm>
            <a:off x="428625" y="21779988"/>
            <a:ext cx="13999875" cy="461665"/>
          </a:xfrm>
          <a:prstGeom prst="rect">
            <a:avLst/>
          </a:prstGeom>
        </p:spPr>
        <p:txBody>
          <a:bodyPr wrap="square">
            <a:spAutoFit/>
          </a:bodyPr>
          <a:lstStyle/>
          <a:p>
            <a:pPr marL="342900" indent="-342900" algn="just">
              <a:buFont typeface="Wingdings" panose="05000000000000000000" pitchFamily="2" charset="2"/>
              <a:buChar char="ü"/>
            </a:pPr>
            <a:endParaRPr lang="tr-TR" sz="2400" dirty="0"/>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84200" y="40848637"/>
            <a:ext cx="3358021" cy="1197694"/>
          </a:xfrm>
          <a:prstGeom prst="rect">
            <a:avLst/>
          </a:prstGeom>
        </p:spPr>
      </p:pic>
      <p:sp>
        <p:nvSpPr>
          <p:cNvPr id="25" name="Rectangle 24"/>
          <p:cNvSpPr/>
          <p:nvPr/>
        </p:nvSpPr>
        <p:spPr>
          <a:xfrm>
            <a:off x="620047" y="21678010"/>
            <a:ext cx="13442875" cy="2308324"/>
          </a:xfrm>
          <a:prstGeom prst="rect">
            <a:avLst/>
          </a:prstGeom>
        </p:spPr>
        <p:txBody>
          <a:bodyPr wrap="square">
            <a:spAutoFit/>
          </a:bodyPr>
          <a:lstStyle/>
          <a:p>
            <a:pPr marL="572400" indent="-571500" algn="just">
              <a:buFont typeface="Arial" panose="020B0604020202020204" pitchFamily="34" charset="0"/>
              <a:buChar char="•"/>
            </a:pPr>
            <a:r>
              <a:rPr lang="en-US" sz="2400" dirty="0"/>
              <a:t>Well-de</a:t>
            </a:r>
            <a:r>
              <a:rPr lang="tr-TR" sz="2400" dirty="0"/>
              <a:t>fi</a:t>
            </a:r>
            <a:r>
              <a:rPr lang="en-US" sz="2400" dirty="0" err="1"/>
              <a:t>ned</a:t>
            </a:r>
            <a:r>
              <a:rPr lang="en-US" sz="2400" dirty="0"/>
              <a:t> </a:t>
            </a:r>
            <a:r>
              <a:rPr lang="en-US" sz="2400" dirty="0" err="1"/>
              <a:t>superhydrophilic</a:t>
            </a:r>
            <a:r>
              <a:rPr lang="en-US" sz="2400" dirty="0"/>
              <a:t> patterns with various size and</a:t>
            </a:r>
            <a:r>
              <a:rPr lang="tr-TR" sz="2400" dirty="0"/>
              <a:t> </a:t>
            </a:r>
            <a:r>
              <a:rPr lang="en-US" sz="2400" dirty="0"/>
              <a:t>geometries including stripe and circle </a:t>
            </a:r>
            <a:r>
              <a:rPr lang="tr-TR" sz="2400" dirty="0"/>
              <a:t>can be</a:t>
            </a:r>
            <a:r>
              <a:rPr lang="en-US" sz="2400" dirty="0"/>
              <a:t> formed</a:t>
            </a:r>
            <a:r>
              <a:rPr lang="tr-TR" sz="2400" dirty="0"/>
              <a:t> </a:t>
            </a:r>
            <a:r>
              <a:rPr lang="en-US" sz="2400" dirty="0"/>
              <a:t>using different mask designs</a:t>
            </a:r>
            <a:r>
              <a:rPr lang="tr-TR" sz="2400" dirty="0"/>
              <a:t>.</a:t>
            </a:r>
          </a:p>
          <a:p>
            <a:pPr marL="572400" indent="-571500" algn="just">
              <a:buFont typeface="Arial" panose="020B0604020202020204" pitchFamily="34" charset="0"/>
              <a:buChar char="•"/>
            </a:pPr>
            <a:r>
              <a:rPr lang="tr-TR" sz="2400" dirty="0"/>
              <a:t>High density droplet microarrays </a:t>
            </a:r>
            <a:r>
              <a:rPr lang="en-US" sz="2400" dirty="0"/>
              <a:t>can be generated by</a:t>
            </a:r>
            <a:r>
              <a:rPr lang="tr-TR" sz="2400" dirty="0"/>
              <a:t> </a:t>
            </a:r>
            <a:r>
              <a:rPr lang="en-US" sz="2400" dirty="0"/>
              <a:t>dipping the</a:t>
            </a:r>
            <a:r>
              <a:rPr lang="tr-TR" sz="2400" dirty="0"/>
              <a:t> surfaces</a:t>
            </a:r>
            <a:r>
              <a:rPr lang="en-US" sz="2400" dirty="0"/>
              <a:t> into aqueous media or by rolling a large droplet</a:t>
            </a:r>
            <a:r>
              <a:rPr lang="tr-TR" sz="2400" dirty="0"/>
              <a:t> over the surface.</a:t>
            </a:r>
          </a:p>
          <a:p>
            <a:pPr marL="572400" indent="-571500" algn="just">
              <a:buFont typeface="Arial" panose="020B0604020202020204" pitchFamily="34" charset="0"/>
              <a:buChar char="•"/>
            </a:pPr>
            <a:r>
              <a:rPr lang="tr-TR" sz="2400" dirty="0"/>
              <a:t>Biomolecules can be selectively adsorbed on the wetted patterns and their density can be controlled depending on UV/Ozone treatment time.</a:t>
            </a:r>
            <a:r>
              <a:rPr lang="tr-TR" sz="2400" baseline="30000" dirty="0"/>
              <a:t>2</a:t>
            </a:r>
            <a:endParaRPr lang="tr-TR" sz="2400" dirty="0"/>
          </a:p>
        </p:txBody>
      </p:sp>
      <p:sp>
        <p:nvSpPr>
          <p:cNvPr id="132" name="Rectangle 1"/>
          <p:cNvSpPr>
            <a:spLocks noChangeArrowheads="1"/>
          </p:cNvSpPr>
          <p:nvPr/>
        </p:nvSpPr>
        <p:spPr bwMode="auto">
          <a:xfrm>
            <a:off x="447010" y="16962974"/>
            <a:ext cx="24236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600" dirty="0">
                <a:solidFill>
                  <a:schemeClr val="tx1">
                    <a:lumMod val="95000"/>
                    <a:lumOff val="5000"/>
                  </a:schemeClr>
                </a:solidFill>
              </a:rPr>
              <a:t>Dyed water droplets</a:t>
            </a:r>
            <a:endParaRPr kumimoji="0" lang="tr-TR" altLang="tr-TR" sz="1600" i="0" u="none" strike="noStrike" cap="none" normalizeH="0" baseline="0" dirty="0">
              <a:ln>
                <a:noFill/>
              </a:ln>
              <a:solidFill>
                <a:schemeClr val="tx1">
                  <a:lumMod val="95000"/>
                  <a:lumOff val="5000"/>
                </a:schemeClr>
              </a:solidFill>
              <a:effectLst/>
            </a:endParaRPr>
          </a:p>
        </p:txBody>
      </p:sp>
      <p:sp>
        <p:nvSpPr>
          <p:cNvPr id="133" name="Rectangle 1"/>
          <p:cNvSpPr>
            <a:spLocks noChangeArrowheads="1"/>
          </p:cNvSpPr>
          <p:nvPr/>
        </p:nvSpPr>
        <p:spPr bwMode="auto">
          <a:xfrm>
            <a:off x="341143" y="27606996"/>
            <a:ext cx="24236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600" dirty="0">
                <a:solidFill>
                  <a:schemeClr val="bg1"/>
                </a:solidFill>
              </a:rPr>
              <a:t>Fluorescent-labelled Bovine-serum albumin (BSA) spot arrays</a:t>
            </a:r>
            <a:endParaRPr kumimoji="0" lang="tr-TR" altLang="tr-TR" sz="1600" b="0" i="0" u="none" strike="noStrike" cap="none" normalizeH="0" baseline="0" dirty="0">
              <a:ln>
                <a:noFill/>
              </a:ln>
              <a:solidFill>
                <a:schemeClr val="bg1"/>
              </a:solidFill>
              <a:effectLst/>
            </a:endParaRPr>
          </a:p>
        </p:txBody>
      </p:sp>
      <p:sp>
        <p:nvSpPr>
          <p:cNvPr id="143" name="TextBox 142"/>
          <p:cNvSpPr txBox="1"/>
          <p:nvPr/>
        </p:nvSpPr>
        <p:spPr>
          <a:xfrm>
            <a:off x="14755169" y="9696192"/>
            <a:ext cx="14771019" cy="830997"/>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a:t>We discovered sample enriching capability of the wetted spot patterns (~1 mm) upon droplet evaporation and exploited such property in glucose analysis based-on enrichment effect. </a:t>
            </a:r>
          </a:p>
        </p:txBody>
      </p:sp>
      <p:sp>
        <p:nvSpPr>
          <p:cNvPr id="148" name="TextBox 147"/>
          <p:cNvSpPr txBox="1"/>
          <p:nvPr/>
        </p:nvSpPr>
        <p:spPr>
          <a:xfrm>
            <a:off x="14697734" y="13845073"/>
            <a:ext cx="14828455" cy="830997"/>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a:t>Droplet evaporation </a:t>
            </a:r>
            <a:r>
              <a:rPr lang="en-US" sz="2400" dirty="0"/>
              <a:t>decrease</a:t>
            </a:r>
            <a:r>
              <a:rPr lang="tr-TR" sz="2400" dirty="0"/>
              <a:t>s </a:t>
            </a:r>
            <a:r>
              <a:rPr lang="en-US" sz="2400" dirty="0"/>
              <a:t>transport distances and increase</a:t>
            </a:r>
            <a:r>
              <a:rPr lang="tr-TR" sz="2400" dirty="0"/>
              <a:t>s</a:t>
            </a:r>
            <a:r>
              <a:rPr lang="en-US" sz="2400" dirty="0"/>
              <a:t> interaction frequencies</a:t>
            </a:r>
            <a:r>
              <a:rPr lang="tr-TR" sz="2400" dirty="0"/>
              <a:t> between molecules, therefore increases detection signals and sensitivity.</a:t>
            </a:r>
            <a:r>
              <a:rPr lang="tr-TR" sz="2400" baseline="30000" dirty="0"/>
              <a:t>3</a:t>
            </a:r>
            <a:r>
              <a:rPr lang="en-US" sz="2400" dirty="0"/>
              <a:t> </a:t>
            </a:r>
            <a:endParaRPr lang="tr-TR" sz="2400" dirty="0"/>
          </a:p>
        </p:txBody>
      </p:sp>
      <p:grpSp>
        <p:nvGrpSpPr>
          <p:cNvPr id="53" name="Group 52"/>
          <p:cNvGrpSpPr/>
          <p:nvPr/>
        </p:nvGrpSpPr>
        <p:grpSpPr>
          <a:xfrm>
            <a:off x="18941381" y="26037231"/>
            <a:ext cx="10890417" cy="2204100"/>
            <a:chOff x="18941381" y="26037231"/>
            <a:chExt cx="10890417" cy="2204100"/>
          </a:xfrm>
        </p:grpSpPr>
        <p:pic>
          <p:nvPicPr>
            <p:cNvPr id="83" name="Picture 4"/>
            <p:cNvPicPr>
              <a:picLocks noChangeAspect="1"/>
            </p:cNvPicPr>
            <p:nvPr/>
          </p:nvPicPr>
          <p:blipFill rotWithShape="1">
            <a:blip r:embed="rId10">
              <a:extLst>
                <a:ext uri="{28A0092B-C50C-407E-A947-70E740481C1C}">
                  <a14:useLocalDpi xmlns:a14="http://schemas.microsoft.com/office/drawing/2010/main" val="0"/>
                </a:ext>
              </a:extLst>
            </a:blip>
            <a:srcRect l="8793" t="73789" r="7267"/>
            <a:stretch/>
          </p:blipFill>
          <p:spPr bwMode="auto">
            <a:xfrm>
              <a:off x="18987520" y="26037231"/>
              <a:ext cx="10844278" cy="2204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2" name="Rectangle 1"/>
            <p:cNvSpPr>
              <a:spLocks noChangeArrowheads="1"/>
            </p:cNvSpPr>
            <p:nvPr/>
          </p:nvSpPr>
          <p:spPr bwMode="auto">
            <a:xfrm>
              <a:off x="18941381" y="27853217"/>
              <a:ext cx="66482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600" dirty="0">
                  <a:solidFill>
                    <a:schemeClr val="bg1"/>
                  </a:solidFill>
                </a:rPr>
                <a:t>UV-illuminated fluorescent spots with increasing glucose concentration</a:t>
              </a:r>
              <a:endParaRPr kumimoji="0" lang="tr-TR" altLang="tr-TR" sz="1600" b="0" i="0" u="none" strike="noStrike" cap="none" normalizeH="0" baseline="0" dirty="0">
                <a:ln>
                  <a:noFill/>
                </a:ln>
                <a:solidFill>
                  <a:schemeClr val="bg1"/>
                </a:solidFill>
                <a:effectLst/>
              </a:endParaRPr>
            </a:p>
          </p:txBody>
        </p:sp>
      </p:grpSp>
      <p:sp>
        <p:nvSpPr>
          <p:cNvPr id="154" name="TextBox 153"/>
          <p:cNvSpPr txBox="1"/>
          <p:nvPr/>
        </p:nvSpPr>
        <p:spPr>
          <a:xfrm>
            <a:off x="14646664" y="18478201"/>
            <a:ext cx="15224673" cy="1938992"/>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a:t>In order to perform glucose (Glu) assay, glucose solutions </a:t>
            </a:r>
            <a:r>
              <a:rPr lang="en-US" sz="2400" dirty="0"/>
              <a:t>with varying concentrations were incubated with glucose oxidase </a:t>
            </a:r>
            <a:r>
              <a:rPr lang="tr-TR" sz="2400" dirty="0"/>
              <a:t>followed by incubation with polydopamine (PDA) in the 20 µL droplets on the wetted spots </a:t>
            </a:r>
            <a:r>
              <a:rPr lang="en-US" sz="2400" dirty="0"/>
              <a:t>at 37 ºC. </a:t>
            </a:r>
            <a:r>
              <a:rPr lang="tr-TR" sz="2400" dirty="0"/>
              <a:t>Incubation of polydopamine and glucose led to bright blue polydopamine fluorescence due to strong oxidizing effect of hydrogen peroxide generated through glucose oxidation reaction and enrichment effect of the wetted spots.</a:t>
            </a:r>
          </a:p>
        </p:txBody>
      </p:sp>
      <p:sp>
        <p:nvSpPr>
          <p:cNvPr id="156" name="TextBox 155"/>
          <p:cNvSpPr txBox="1"/>
          <p:nvPr/>
        </p:nvSpPr>
        <p:spPr>
          <a:xfrm>
            <a:off x="14583751" y="25980848"/>
            <a:ext cx="4119064" cy="2677656"/>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a:t>Fluorescence plottings and UV images reveal the sensitive enhancement of PDA fluorescence with increasing glucose within the range from 1 mM to 50 mM. </a:t>
            </a:r>
          </a:p>
        </p:txBody>
      </p:sp>
      <p:sp>
        <p:nvSpPr>
          <p:cNvPr id="164" name="TextBox 163"/>
          <p:cNvSpPr txBox="1"/>
          <p:nvPr/>
        </p:nvSpPr>
        <p:spPr>
          <a:xfrm>
            <a:off x="139333" y="29791193"/>
            <a:ext cx="29681655" cy="1569660"/>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a:t>In order to perform on-chip DNA analysis based on sample enrichment effect, UV/Ozone activated spot patterns were functionalized with fluorescent-tagged DNA sequence. Before DNA binding, the spots were functionalized with epoxy groups using glycidyloxypropyl-trimethoxysilane (GOPTS). Amine-terminated DNA probes bound to the epoxy-ended silanes. C1s spectra recorded in X-ray photoelectron spectroscopy (XPS), showed successful binding of epoxy-silanes and DNA onto the spots. Furthermore, red fluorescence obtained in fluorescent microscopy and spectrophotometry revealed successful binding of Cy5-labelled DNA. </a:t>
            </a:r>
          </a:p>
        </p:txBody>
      </p:sp>
      <p:sp>
        <p:nvSpPr>
          <p:cNvPr id="149" name="Rectangle 1"/>
          <p:cNvSpPr>
            <a:spLocks noChangeArrowheads="1"/>
          </p:cNvSpPr>
          <p:nvPr/>
        </p:nvSpPr>
        <p:spPr bwMode="auto">
          <a:xfrm>
            <a:off x="25140510" y="36330187"/>
            <a:ext cx="38955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600" dirty="0"/>
              <a:t>Fluorescence microscopy image of DNA-functionalized spot</a:t>
            </a:r>
            <a:endParaRPr kumimoji="0" lang="tr-TR" altLang="tr-TR" sz="1600" b="0" i="0" u="none" strike="noStrike" cap="none" normalizeH="0" baseline="0" dirty="0">
              <a:ln>
                <a:noFill/>
              </a:ln>
              <a:solidFill>
                <a:schemeClr val="tx1"/>
              </a:solidFill>
              <a:effectLst/>
            </a:endParaRPr>
          </a:p>
        </p:txBody>
      </p:sp>
      <p:sp>
        <p:nvSpPr>
          <p:cNvPr id="160" name="Rectangle 1"/>
          <p:cNvSpPr>
            <a:spLocks noChangeArrowheads="1"/>
          </p:cNvSpPr>
          <p:nvPr/>
        </p:nvSpPr>
        <p:spPr bwMode="auto">
          <a:xfrm>
            <a:off x="18271543" y="36481267"/>
            <a:ext cx="59894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600" dirty="0"/>
              <a:t>Fluorescence spectrum of Cy5-DNA on the wetted spot</a:t>
            </a:r>
            <a:endParaRPr kumimoji="0" lang="tr-TR" altLang="tr-TR" sz="1600" b="0" i="0" u="none" strike="noStrike" cap="none" normalizeH="0" baseline="0" dirty="0">
              <a:ln>
                <a:noFill/>
              </a:ln>
              <a:solidFill>
                <a:schemeClr val="tx1"/>
              </a:solidFill>
              <a:effectLst/>
            </a:endParaRPr>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8769" t="11110" r="13219" b="5429"/>
          <a:stretch/>
        </p:blipFill>
        <p:spPr>
          <a:xfrm>
            <a:off x="18042115" y="31719063"/>
            <a:ext cx="6155443" cy="4597102"/>
          </a:xfrm>
          <a:prstGeom prst="rect">
            <a:avLst/>
          </a:prstGeom>
        </p:spPr>
      </p:pic>
      <p:sp>
        <p:nvSpPr>
          <p:cNvPr id="15" name="TextBox 14"/>
          <p:cNvSpPr txBox="1"/>
          <p:nvPr/>
        </p:nvSpPr>
        <p:spPr>
          <a:xfrm>
            <a:off x="19973814" y="40265240"/>
            <a:ext cx="3328702" cy="2400657"/>
          </a:xfrm>
          <a:prstGeom prst="rect">
            <a:avLst/>
          </a:prstGeom>
          <a:noFill/>
        </p:spPr>
        <p:txBody>
          <a:bodyPr wrap="square" rtlCol="0">
            <a:spAutoFit/>
          </a:bodyPr>
          <a:lstStyle/>
          <a:p>
            <a:r>
              <a:rPr lang="tr-TR" sz="3000" dirty="0"/>
              <a:t>TÜBİTAK-BİDEB SCHOLARSHIP</a:t>
            </a:r>
          </a:p>
          <a:p>
            <a:r>
              <a:rPr lang="tr-TR" sz="3000" dirty="0"/>
              <a:t>PROGRAM &amp; PROJECT NO.111T696 </a:t>
            </a:r>
          </a:p>
        </p:txBody>
      </p:sp>
      <p:pic>
        <p:nvPicPr>
          <p:cNvPr id="39" name="Picture 38"/>
          <p:cNvPicPr>
            <a:picLocks noChangeAspect="1"/>
          </p:cNvPicPr>
          <p:nvPr/>
        </p:nvPicPr>
        <p:blipFill rotWithShape="1">
          <a:blip r:embed="rId12">
            <a:extLst>
              <a:ext uri="{28A0092B-C50C-407E-A947-70E740481C1C}">
                <a14:useLocalDpi xmlns:a14="http://schemas.microsoft.com/office/drawing/2010/main" val="0"/>
              </a:ext>
            </a:extLst>
          </a:blip>
          <a:srcRect t="9076" r="18406"/>
          <a:stretch/>
        </p:blipFill>
        <p:spPr>
          <a:xfrm>
            <a:off x="24582229" y="31623184"/>
            <a:ext cx="5256268" cy="4388435"/>
          </a:xfrm>
          <a:prstGeom prst="rect">
            <a:avLst/>
          </a:prstGeom>
        </p:spPr>
      </p:pic>
      <p:pic>
        <p:nvPicPr>
          <p:cNvPr id="48" name="Picture 47"/>
          <p:cNvPicPr>
            <a:picLocks noChangeAspect="1"/>
          </p:cNvPicPr>
          <p:nvPr/>
        </p:nvPicPr>
        <p:blipFill rotWithShape="1">
          <a:blip r:embed="rId13" cstate="print">
            <a:extLst>
              <a:ext uri="{28A0092B-C50C-407E-A947-70E740481C1C}">
                <a14:useLocalDpi xmlns:a14="http://schemas.microsoft.com/office/drawing/2010/main" val="0"/>
              </a:ext>
            </a:extLst>
          </a:blip>
          <a:srcRect l="6042" t="10310" r="11798" b="4570"/>
          <a:stretch/>
        </p:blipFill>
        <p:spPr>
          <a:xfrm>
            <a:off x="6902984" y="34182780"/>
            <a:ext cx="4388460" cy="3173797"/>
          </a:xfrm>
          <a:prstGeom prst="rect">
            <a:avLst/>
          </a:prstGeom>
        </p:spPr>
      </p:pic>
      <p:pic>
        <p:nvPicPr>
          <p:cNvPr id="54" name="Picture 53"/>
          <p:cNvPicPr>
            <a:picLocks noChangeAspect="1"/>
          </p:cNvPicPr>
          <p:nvPr/>
        </p:nvPicPr>
        <p:blipFill rotWithShape="1">
          <a:blip r:embed="rId14" cstate="print">
            <a:extLst>
              <a:ext uri="{28A0092B-C50C-407E-A947-70E740481C1C}">
                <a14:useLocalDpi xmlns:a14="http://schemas.microsoft.com/office/drawing/2010/main" val="0"/>
              </a:ext>
            </a:extLst>
          </a:blip>
          <a:srcRect l="5030" t="9082" r="11342" b="4746"/>
          <a:stretch/>
        </p:blipFill>
        <p:spPr>
          <a:xfrm>
            <a:off x="643875" y="34198721"/>
            <a:ext cx="4362555" cy="3137978"/>
          </a:xfrm>
          <a:prstGeom prst="rect">
            <a:avLst/>
          </a:prstGeom>
        </p:spPr>
      </p:pic>
      <p:pic>
        <p:nvPicPr>
          <p:cNvPr id="55" name="Picture 54"/>
          <p:cNvPicPr>
            <a:picLocks noChangeAspect="1"/>
          </p:cNvPicPr>
          <p:nvPr/>
        </p:nvPicPr>
        <p:blipFill rotWithShape="1">
          <a:blip r:embed="rId15" cstate="print">
            <a:extLst>
              <a:ext uri="{28A0092B-C50C-407E-A947-70E740481C1C}">
                <a14:useLocalDpi xmlns:a14="http://schemas.microsoft.com/office/drawing/2010/main" val="0"/>
              </a:ext>
            </a:extLst>
          </a:blip>
          <a:srcRect l="6633" t="11092" r="12675" b="4839"/>
          <a:stretch/>
        </p:blipFill>
        <p:spPr>
          <a:xfrm>
            <a:off x="13016568" y="34125281"/>
            <a:ext cx="4488872" cy="3264634"/>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29904" y="31083123"/>
            <a:ext cx="15569184" cy="2999232"/>
          </a:xfrm>
          <a:prstGeom prst="rect">
            <a:avLst/>
          </a:prstGeom>
        </p:spPr>
      </p:pic>
      <p:sp>
        <p:nvSpPr>
          <p:cNvPr id="199" name="Rectangle 1"/>
          <p:cNvSpPr>
            <a:spLocks noChangeArrowheads="1"/>
          </p:cNvSpPr>
          <p:nvPr/>
        </p:nvSpPr>
        <p:spPr bwMode="auto">
          <a:xfrm>
            <a:off x="782948" y="14541983"/>
            <a:ext cx="24236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800" b="1" dirty="0">
                <a:solidFill>
                  <a:schemeClr val="tx1">
                    <a:lumMod val="95000"/>
                    <a:lumOff val="5000"/>
                  </a:schemeClr>
                </a:solidFill>
              </a:rPr>
              <a:t>Shadow mask</a:t>
            </a:r>
            <a:endParaRPr kumimoji="0" lang="tr-TR" altLang="tr-TR" sz="1800" b="1" i="0" u="none" strike="noStrike" cap="none" normalizeH="0" baseline="0" dirty="0">
              <a:ln>
                <a:noFill/>
              </a:ln>
              <a:solidFill>
                <a:schemeClr val="tx1">
                  <a:lumMod val="95000"/>
                  <a:lumOff val="5000"/>
                </a:schemeClr>
              </a:solidFill>
              <a:effectLst/>
            </a:endParaRPr>
          </a:p>
        </p:txBody>
      </p:sp>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755168" y="20318407"/>
            <a:ext cx="14937525" cy="5504626"/>
          </a:xfrm>
          <a:prstGeom prst="rect">
            <a:avLst/>
          </a:prstGeom>
        </p:spPr>
      </p:pic>
      <p:pic>
        <p:nvPicPr>
          <p:cNvPr id="28" name="Picture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37480" y="14799138"/>
            <a:ext cx="14106144" cy="3657600"/>
          </a:xfrm>
          <a:prstGeom prst="rect">
            <a:avLst/>
          </a:prstGeom>
        </p:spPr>
      </p:pic>
      <p:pic>
        <p:nvPicPr>
          <p:cNvPr id="29" name="Picture 2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873062" y="10658697"/>
            <a:ext cx="14819631" cy="2947120"/>
          </a:xfrm>
          <a:prstGeom prst="rect">
            <a:avLst/>
          </a:prstGeom>
        </p:spPr>
      </p:pic>
      <p:sp>
        <p:nvSpPr>
          <p:cNvPr id="2053" name="Text Box 536"/>
          <p:cNvSpPr txBox="1">
            <a:spLocks noChangeArrowheads="1"/>
          </p:cNvSpPr>
          <p:nvPr/>
        </p:nvSpPr>
        <p:spPr bwMode="auto">
          <a:xfrm>
            <a:off x="1105956" y="5468268"/>
            <a:ext cx="27889200" cy="2709425"/>
          </a:xfrm>
          <a:prstGeom prst="rect">
            <a:avLst/>
          </a:prstGeom>
          <a:noFill/>
          <a:ln w="9525">
            <a:noFill/>
            <a:miter lim="800000"/>
            <a:headEnd/>
            <a:tailEnd/>
          </a:ln>
        </p:spPr>
        <p:txBody>
          <a:bodyPr lIns="74642" tIns="37321" rIns="74642" bIns="37321">
            <a:spAutoFit/>
          </a:bodyPr>
          <a:lstStyle/>
          <a:p>
            <a:pPr algn="ctr">
              <a:lnSpc>
                <a:spcPct val="115000"/>
              </a:lnSpc>
              <a:defRPr/>
            </a:pPr>
            <a:r>
              <a:rPr lang="tr-TR" sz="4000" u="sng" spc="-150" dirty="0">
                <a:solidFill>
                  <a:srgbClr val="FFFFFF"/>
                </a:solidFill>
                <a:latin typeface="+mn-lt"/>
              </a:rPr>
              <a:t>Pinar Beyazkilic,</a:t>
            </a:r>
            <a:r>
              <a:rPr lang="tr-TR" sz="4000" spc="-150" baseline="30000" dirty="0">
                <a:solidFill>
                  <a:srgbClr val="FFFFFF"/>
                </a:solidFill>
                <a:latin typeface="+mn-lt"/>
              </a:rPr>
              <a:t>1,2</a:t>
            </a:r>
            <a:r>
              <a:rPr lang="tr-TR" sz="4000" spc="-150" dirty="0">
                <a:solidFill>
                  <a:srgbClr val="FFFFFF"/>
                </a:solidFill>
                <a:latin typeface="+mn-lt"/>
              </a:rPr>
              <a:t>, </a:t>
            </a:r>
            <a:r>
              <a:rPr lang="tr-TR" sz="4000" spc="-150" dirty="0">
                <a:solidFill>
                  <a:srgbClr val="FFFFFF"/>
                </a:solidFill>
              </a:rPr>
              <a:t>Abtin Saateh,</a:t>
            </a:r>
            <a:r>
              <a:rPr lang="tr-TR" sz="4000" spc="-150" baseline="30000" dirty="0">
                <a:solidFill>
                  <a:srgbClr val="FFFFFF"/>
                </a:solidFill>
              </a:rPr>
              <a:t>1,2</a:t>
            </a:r>
            <a:r>
              <a:rPr lang="tr-TR" sz="4000" spc="-150" dirty="0">
                <a:solidFill>
                  <a:srgbClr val="FFFFFF"/>
                </a:solidFill>
              </a:rPr>
              <a:t> </a:t>
            </a:r>
            <a:r>
              <a:rPr lang="tr-TR" sz="4000" spc="-150" dirty="0">
                <a:solidFill>
                  <a:srgbClr val="FFFFFF"/>
                </a:solidFill>
                <a:latin typeface="+mn-lt"/>
              </a:rPr>
              <a:t>and Caglar Elbuken</a:t>
            </a:r>
            <a:r>
              <a:rPr lang="tr-TR" sz="4000" spc="-150" baseline="30000" dirty="0">
                <a:solidFill>
                  <a:srgbClr val="FFFFFF"/>
                </a:solidFill>
                <a:latin typeface="+mn-lt"/>
              </a:rPr>
              <a:t>1,2,*</a:t>
            </a:r>
          </a:p>
          <a:p>
            <a:pPr algn="ctr">
              <a:lnSpc>
                <a:spcPct val="115000"/>
              </a:lnSpc>
              <a:defRPr/>
            </a:pPr>
            <a:endParaRPr lang="tr-TR" sz="4000" spc="-150" baseline="30000" dirty="0">
              <a:solidFill>
                <a:srgbClr val="FFFFFF"/>
              </a:solidFill>
              <a:latin typeface="+mn-lt"/>
            </a:endParaRPr>
          </a:p>
          <a:p>
            <a:pPr algn="ctr">
              <a:lnSpc>
                <a:spcPct val="115000"/>
              </a:lnSpc>
              <a:defRPr/>
            </a:pPr>
            <a:r>
              <a:rPr lang="tr-TR" sz="3000" i="1" baseline="30000" dirty="0">
                <a:solidFill>
                  <a:schemeClr val="bg1"/>
                </a:solidFill>
                <a:latin typeface="+mn-lt"/>
              </a:rPr>
              <a:t>1</a:t>
            </a:r>
            <a:r>
              <a:rPr lang="tr-TR" sz="3000" i="1" dirty="0">
                <a:solidFill>
                  <a:schemeClr val="bg1"/>
                </a:solidFill>
                <a:latin typeface="+mn-lt"/>
              </a:rPr>
              <a:t>UNAM - National Nanotechnology Research Center, Bilkent University, Ankara, Turkey</a:t>
            </a:r>
            <a:endParaRPr lang="tr-TR" sz="3000" dirty="0">
              <a:solidFill>
                <a:schemeClr val="bg1"/>
              </a:solidFill>
              <a:latin typeface="+mn-lt"/>
            </a:endParaRPr>
          </a:p>
          <a:p>
            <a:pPr algn="ctr">
              <a:defRPr/>
            </a:pPr>
            <a:r>
              <a:rPr lang="tr-TR" sz="3000" i="1" baseline="30000" dirty="0">
                <a:solidFill>
                  <a:schemeClr val="bg1"/>
                </a:solidFill>
                <a:latin typeface="+mn-lt"/>
              </a:rPr>
              <a:t>2</a:t>
            </a:r>
            <a:r>
              <a:rPr lang="en-US" sz="3000" i="1" dirty="0">
                <a:solidFill>
                  <a:schemeClr val="bg1"/>
                </a:solidFill>
                <a:latin typeface="+mn-lt"/>
              </a:rPr>
              <a:t>Institute of Materials Science and Nanotechnology</a:t>
            </a:r>
            <a:r>
              <a:rPr lang="tr-TR" sz="3000" i="1" dirty="0">
                <a:solidFill>
                  <a:schemeClr val="bg1"/>
                </a:solidFill>
                <a:latin typeface="+mn-lt"/>
              </a:rPr>
              <a:t>, Bilkent University, Ankara, Turkey</a:t>
            </a:r>
            <a:endParaRPr lang="tr-TR" sz="3000" dirty="0">
              <a:solidFill>
                <a:schemeClr val="bg1"/>
              </a:solidFill>
              <a:latin typeface="+mn-lt"/>
            </a:endParaRPr>
          </a:p>
          <a:p>
            <a:pPr algn="ctr">
              <a:defRPr/>
            </a:pPr>
            <a:r>
              <a:rPr lang="tr-TR" sz="3200" spc="-150" baseline="30000" dirty="0">
                <a:solidFill>
                  <a:srgbClr val="FFFFFF"/>
                </a:solidFill>
              </a:rPr>
              <a:t>*</a:t>
            </a:r>
            <a:r>
              <a:rPr lang="tr-TR" sz="3000" i="1" dirty="0">
                <a:solidFill>
                  <a:schemeClr val="bg1"/>
                </a:solidFill>
                <a:latin typeface="+mn-lt"/>
              </a:rPr>
              <a:t>elbuken@unam.bilkent.edu.tr</a:t>
            </a:r>
            <a:endParaRPr lang="en-US" sz="3200" dirty="0">
              <a:solidFill>
                <a:srgbClr val="FFFFFF"/>
              </a:solidFill>
              <a:latin typeface="Verdana" pitchFamily="34" charset="0"/>
            </a:endParaRPr>
          </a:p>
        </p:txBody>
      </p:sp>
      <p:pic>
        <p:nvPicPr>
          <p:cNvPr id="12" name="Picture 11" descr="A close up of a logo&#10;&#10;Description automatically generated">
            <a:extLst>
              <a:ext uri="{FF2B5EF4-FFF2-40B4-BE49-F238E27FC236}">
                <a16:creationId xmlns:a16="http://schemas.microsoft.com/office/drawing/2014/main" xmlns="" id="{E7B0C1CD-C186-4A48-BCAF-2E5E3C4F6DC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776323" y="41073406"/>
            <a:ext cx="5045529" cy="817981"/>
          </a:xfrm>
          <a:prstGeom prst="rect">
            <a:avLst/>
          </a:prstGeom>
        </p:spPr>
      </p:pic>
      <p:sp>
        <p:nvSpPr>
          <p:cNvPr id="2070" name="Text Box 533"/>
          <p:cNvSpPr txBox="1">
            <a:spLocks noChangeArrowheads="1"/>
          </p:cNvSpPr>
          <p:nvPr/>
        </p:nvSpPr>
        <p:spPr bwMode="auto">
          <a:xfrm>
            <a:off x="4434819" y="271300"/>
            <a:ext cx="21154844" cy="450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642" tIns="37321" rIns="74642" bIns="37321">
            <a:spAutoFit/>
          </a:bodyPr>
          <a:lstStyle>
            <a:lvl1pPr>
              <a:defRPr sz="3600">
                <a:solidFill>
                  <a:schemeClr val="tx1"/>
                </a:solidFill>
                <a:latin typeface="Arial" panose="020B0604020202020204" pitchFamily="34" charset="0"/>
                <a:ea typeface="ヒラギノ角ゴ Pro W3" pitchFamily="48" charset="-128"/>
              </a:defRPr>
            </a:lvl1pPr>
            <a:lvl2pPr marL="742950" indent="-285750">
              <a:defRPr sz="3600">
                <a:solidFill>
                  <a:schemeClr val="tx1"/>
                </a:solidFill>
                <a:latin typeface="Arial" panose="020B0604020202020204" pitchFamily="34" charset="0"/>
                <a:ea typeface="ヒラギノ角ゴ Pro W3" pitchFamily="48" charset="-128"/>
              </a:defRPr>
            </a:lvl2pPr>
            <a:lvl3pPr marL="1143000" indent="-228600">
              <a:defRPr sz="3600">
                <a:solidFill>
                  <a:schemeClr val="tx1"/>
                </a:solidFill>
                <a:latin typeface="Arial" panose="020B0604020202020204" pitchFamily="34" charset="0"/>
                <a:ea typeface="ヒラギノ角ゴ Pro W3" pitchFamily="48" charset="-128"/>
              </a:defRPr>
            </a:lvl3pPr>
            <a:lvl4pPr marL="1600200" indent="-228600">
              <a:defRPr sz="3600">
                <a:solidFill>
                  <a:schemeClr val="tx1"/>
                </a:solidFill>
                <a:latin typeface="Arial" panose="020B0604020202020204" pitchFamily="34" charset="0"/>
                <a:ea typeface="ヒラギノ角ゴ Pro W3" pitchFamily="48" charset="-128"/>
              </a:defRPr>
            </a:lvl4pPr>
            <a:lvl5pPr marL="2057400" indent="-228600">
              <a:defRPr sz="36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ヒラギノ角ゴ Pro W3" pitchFamily="48" charset="-128"/>
              </a:defRPr>
            </a:lvl9pPr>
          </a:lstStyle>
          <a:p>
            <a:pPr algn="ctr"/>
            <a:r>
              <a:rPr lang="tr-TR" sz="9600" b="1" dirty="0">
                <a:solidFill>
                  <a:schemeClr val="bg1"/>
                </a:solidFill>
              </a:rPr>
              <a:t>ON-CHIP BIOSENSING USING SUPERHYDROPHOBIC SURFACES WITH PATTERNED WETTABILITY</a:t>
            </a:r>
            <a:endParaRPr lang="tr-TR" sz="9600" dirty="0">
              <a:solidFill>
                <a:schemeClr val="bg1"/>
              </a:solidFill>
            </a:endParaRPr>
          </a:p>
        </p:txBody>
      </p:sp>
      <p:pic>
        <p:nvPicPr>
          <p:cNvPr id="64" name="Picture 63"/>
          <p:cNvPicPr>
            <a:picLocks noChangeAspect="1"/>
          </p:cNvPicPr>
          <p:nvPr/>
        </p:nvPicPr>
        <p:blipFill>
          <a:blip r:embed="rId21"/>
          <a:stretch>
            <a:fillRect/>
          </a:stretch>
        </p:blipFill>
        <p:spPr>
          <a:xfrm rot="16200000">
            <a:off x="23959535" y="2358237"/>
            <a:ext cx="8593083" cy="3859864"/>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658938"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658938"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14502</TotalTime>
  <Words>608</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TeXGyreAdventor</vt:lpstr>
      <vt:lpstr>Verdana</vt:lpstr>
      <vt:lpstr>Wingdings</vt:lpstr>
      <vt:lpstr>ヒラギノ角ゴ Pro W3</vt:lpstr>
      <vt:lpstr>Blank Presentation</vt:lpstr>
      <vt:lpstr>PowerPoint Presentation</vt:lpstr>
    </vt:vector>
  </TitlesOfParts>
  <Company>MIT ISN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pinar</dc:creator>
  <cp:lastModifiedBy>Mete</cp:lastModifiedBy>
  <cp:revision>643</cp:revision>
  <cp:lastPrinted>2005-04-26T19:02:55Z</cp:lastPrinted>
  <dcterms:created xsi:type="dcterms:W3CDTF">2005-04-22T13:13:35Z</dcterms:created>
  <dcterms:modified xsi:type="dcterms:W3CDTF">2022-04-27T11:34:21Z</dcterms:modified>
</cp:coreProperties>
</file>