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C63F"/>
    <a:srgbClr val="5C9AD3"/>
    <a:srgbClr val="ED1557"/>
    <a:srgbClr val="F7941D"/>
    <a:srgbClr val="12AF51"/>
    <a:srgbClr val="1B75BC"/>
    <a:srgbClr val="ED7D23"/>
    <a:srgbClr val="9E1F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1" autoAdjust="0"/>
    <p:restoredTop sz="97247" autoAdjust="0"/>
  </p:normalViewPr>
  <p:slideViewPr>
    <p:cSldViewPr snapToGrid="0">
      <p:cViewPr>
        <p:scale>
          <a:sx n="150" d="100"/>
          <a:sy n="150" d="100"/>
        </p:scale>
        <p:origin x="108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56" d="100"/>
          <a:sy n="156" d="100"/>
        </p:scale>
        <p:origin x="2592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44C1A-100D-4F6C-87E5-C85FD9B0DED3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60AF2-623C-4A18-B1EE-980999D006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4883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DC8EF-C9F2-48E8-B6E9-5C239C06F697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05A60-74D3-46A0-9B91-DB1B220B71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427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5A60-74D3-46A0-9B91-DB1B220B7172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1506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439F-B9CF-4C2D-A39D-8BAF1E815F3A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3CFB-FAD5-4F8F-8770-39FB315A0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628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439F-B9CF-4C2D-A39D-8BAF1E815F3A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3CFB-FAD5-4F8F-8770-39FB315A0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81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439F-B9CF-4C2D-A39D-8BAF1E815F3A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3CFB-FAD5-4F8F-8770-39FB315A0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699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439F-B9CF-4C2D-A39D-8BAF1E815F3A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3CFB-FAD5-4F8F-8770-39FB315A0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03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439F-B9CF-4C2D-A39D-8BAF1E815F3A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3CFB-FAD5-4F8F-8770-39FB315A0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310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439F-B9CF-4C2D-A39D-8BAF1E815F3A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3CFB-FAD5-4F8F-8770-39FB315A0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94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439F-B9CF-4C2D-A39D-8BAF1E815F3A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3CFB-FAD5-4F8F-8770-39FB315A0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750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439F-B9CF-4C2D-A39D-8BAF1E815F3A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3CFB-FAD5-4F8F-8770-39FB315A0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134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439F-B9CF-4C2D-A39D-8BAF1E815F3A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3CFB-FAD5-4F8F-8770-39FB315A0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87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439F-B9CF-4C2D-A39D-8BAF1E815F3A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3CFB-FAD5-4F8F-8770-39FB315A0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365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439F-B9CF-4C2D-A39D-8BAF1E815F3A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3CFB-FAD5-4F8F-8770-39FB315A0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55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7439F-B9CF-4C2D-A39D-8BAF1E815F3A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33CFB-FAD5-4F8F-8770-39FB315A0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65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4336"/>
            <a:ext cx="12192000" cy="6136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644" y="6444732"/>
            <a:ext cx="1811655" cy="2128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403860"/>
            <a:ext cx="123142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Başlık</a:t>
            </a:r>
            <a:endParaRPr lang="tr-TR" sz="3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09599" y="957858"/>
            <a:ext cx="1092708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6666" y="1511856"/>
            <a:ext cx="53650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is simply dummy text of the printing and typesetting industry.</a:t>
            </a:r>
            <a:endParaRPr lang="tr-TR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403380"/>
            <a:ext cx="2133661" cy="29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03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Mete</dc:creator>
  <cp:lastModifiedBy>Mete</cp:lastModifiedBy>
  <cp:revision>34</cp:revision>
  <dcterms:created xsi:type="dcterms:W3CDTF">2019-05-21T13:00:52Z</dcterms:created>
  <dcterms:modified xsi:type="dcterms:W3CDTF">2020-10-15T10:24:13Z</dcterms:modified>
</cp:coreProperties>
</file>